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png" ContentType="image/png"/>
  <Override PartName="/ppt/slides/slide2.xml" ContentType="application/vnd.openxmlformats-officedocument.presentationml.slide+xml"/>
  <Default Extension="jpg" ContentType="image/jpg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/Relationships>
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15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15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9" y="0"/>
                </a:lnTo>
                <a:lnTo>
                  <a:pt x="18287999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11162741" y="2232507"/>
            <a:ext cx="7125334" cy="6448425"/>
          </a:xfrm>
          <a:custGeom>
            <a:avLst/>
            <a:gdLst/>
            <a:ahLst/>
            <a:cxnLst/>
            <a:rect l="l" t="t" r="r" b="b"/>
            <a:pathLst>
              <a:path w="7125334" h="6448425">
                <a:moveTo>
                  <a:pt x="2941383" y="3780815"/>
                </a:moveTo>
                <a:lnTo>
                  <a:pt x="1740814" y="2580246"/>
                </a:lnTo>
                <a:lnTo>
                  <a:pt x="0" y="4318559"/>
                </a:lnTo>
                <a:lnTo>
                  <a:pt x="1203071" y="5519128"/>
                </a:lnTo>
                <a:lnTo>
                  <a:pt x="2941383" y="3780815"/>
                </a:lnTo>
                <a:close/>
              </a:path>
              <a:path w="7125334" h="6448425">
                <a:moveTo>
                  <a:pt x="7125259" y="1241767"/>
                </a:moveTo>
                <a:lnTo>
                  <a:pt x="5883961" y="0"/>
                </a:lnTo>
                <a:lnTo>
                  <a:pt x="2659748" y="3225457"/>
                </a:lnTo>
                <a:lnTo>
                  <a:pt x="5883961" y="6448425"/>
                </a:lnTo>
                <a:lnTo>
                  <a:pt x="7125259" y="5207622"/>
                </a:lnTo>
                <a:lnTo>
                  <a:pt x="7125259" y="1241767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9902495" y="3247503"/>
            <a:ext cx="3096260" cy="3399154"/>
          </a:xfrm>
          <a:custGeom>
            <a:avLst/>
            <a:gdLst/>
            <a:ahLst/>
            <a:cxnLst/>
            <a:rect l="l" t="t" r="r" b="b"/>
            <a:pathLst>
              <a:path w="3096259" h="3399154">
                <a:moveTo>
                  <a:pt x="2990850" y="192239"/>
                </a:moveTo>
                <a:lnTo>
                  <a:pt x="2798622" y="0"/>
                </a:lnTo>
                <a:lnTo>
                  <a:pt x="0" y="2796121"/>
                </a:lnTo>
                <a:lnTo>
                  <a:pt x="194729" y="2990850"/>
                </a:lnTo>
                <a:lnTo>
                  <a:pt x="2990850" y="192239"/>
                </a:lnTo>
                <a:close/>
              </a:path>
              <a:path w="3096259" h="3399154">
                <a:moveTo>
                  <a:pt x="3096107" y="1660296"/>
                </a:moveTo>
                <a:lnTo>
                  <a:pt x="2463317" y="1027506"/>
                </a:lnTo>
                <a:lnTo>
                  <a:pt x="725004" y="2765818"/>
                </a:lnTo>
                <a:lnTo>
                  <a:pt x="1357795" y="3398609"/>
                </a:lnTo>
                <a:lnTo>
                  <a:pt x="3096107" y="1660296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15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9" y="0"/>
                </a:lnTo>
                <a:lnTo>
                  <a:pt x="18287999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532804" y="1244789"/>
            <a:ext cx="7222390" cy="9626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15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128379" y="4276802"/>
            <a:ext cx="10031241" cy="2479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855001" y="5907499"/>
            <a:ext cx="2433320" cy="3476625"/>
          </a:xfrm>
          <a:custGeom>
            <a:avLst/>
            <a:gdLst/>
            <a:ahLst/>
            <a:cxnLst/>
            <a:rect l="l" t="t" r="r" b="b"/>
            <a:pathLst>
              <a:path w="2433319" h="3476625">
                <a:moveTo>
                  <a:pt x="1738312" y="3476624"/>
                </a:moveTo>
                <a:lnTo>
                  <a:pt x="0" y="1738312"/>
                </a:lnTo>
                <a:lnTo>
                  <a:pt x="1738312" y="0"/>
                </a:lnTo>
                <a:lnTo>
                  <a:pt x="2432998" y="694685"/>
                </a:lnTo>
                <a:lnTo>
                  <a:pt x="2432998" y="2781939"/>
                </a:lnTo>
                <a:lnTo>
                  <a:pt x="1738312" y="3476624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8132499" y="8057499"/>
            <a:ext cx="3476625" cy="2230120"/>
            <a:chOff x="8132499" y="8057499"/>
            <a:chExt cx="3476625" cy="2230120"/>
          </a:xfrm>
        </p:grpSpPr>
        <p:sp>
          <p:nvSpPr>
            <p:cNvPr id="4" name="object 4"/>
            <p:cNvSpPr/>
            <p:nvPr/>
          </p:nvSpPr>
          <p:spPr>
            <a:xfrm>
              <a:off x="8716815" y="8595250"/>
              <a:ext cx="2892425" cy="1692275"/>
            </a:xfrm>
            <a:custGeom>
              <a:avLst/>
              <a:gdLst/>
              <a:ahLst/>
              <a:cxnLst/>
              <a:rect l="l" t="t" r="r" b="b"/>
              <a:pathLst>
                <a:path w="2892425" h="1692275">
                  <a:moveTo>
                    <a:pt x="2401122" y="1691748"/>
                  </a:moveTo>
                  <a:lnTo>
                    <a:pt x="0" y="1691748"/>
                  </a:lnTo>
                  <a:lnTo>
                    <a:pt x="1691748" y="0"/>
                  </a:lnTo>
                  <a:lnTo>
                    <a:pt x="2892309" y="1200560"/>
                  </a:lnTo>
                  <a:lnTo>
                    <a:pt x="2401122" y="1691748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8132499" y="8057499"/>
              <a:ext cx="2371725" cy="2230120"/>
            </a:xfrm>
            <a:custGeom>
              <a:avLst/>
              <a:gdLst/>
              <a:ahLst/>
              <a:cxnLst/>
              <a:rect l="l" t="t" r="r" b="b"/>
              <a:pathLst>
                <a:path w="2371725" h="2230120">
                  <a:moveTo>
                    <a:pt x="774403" y="2229499"/>
                  </a:moveTo>
                  <a:lnTo>
                    <a:pt x="490625" y="2229499"/>
                  </a:lnTo>
                  <a:lnTo>
                    <a:pt x="0" y="1740812"/>
                  </a:lnTo>
                  <a:lnTo>
                    <a:pt x="1738312" y="0"/>
                  </a:lnTo>
                  <a:lnTo>
                    <a:pt x="2371108" y="632795"/>
                  </a:lnTo>
                  <a:lnTo>
                    <a:pt x="774403" y="222949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/>
          <p:nvPr/>
        </p:nvSpPr>
        <p:spPr>
          <a:xfrm>
            <a:off x="11900000" y="6900000"/>
            <a:ext cx="5772150" cy="3387090"/>
          </a:xfrm>
          <a:custGeom>
            <a:avLst/>
            <a:gdLst/>
            <a:ahLst/>
            <a:cxnLst/>
            <a:rect l="l" t="t" r="r" b="b"/>
            <a:pathLst>
              <a:path w="5772150" h="3387090">
                <a:moveTo>
                  <a:pt x="5271437" y="3387000"/>
                </a:moveTo>
                <a:lnTo>
                  <a:pt x="501140" y="3387000"/>
                </a:lnTo>
                <a:lnTo>
                  <a:pt x="0" y="2886076"/>
                </a:lnTo>
                <a:lnTo>
                  <a:pt x="2887321" y="0"/>
                </a:lnTo>
                <a:lnTo>
                  <a:pt x="5772144" y="2886076"/>
                </a:lnTo>
                <a:lnTo>
                  <a:pt x="5271437" y="3387000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0" y="0"/>
            <a:ext cx="2344420" cy="2506345"/>
          </a:xfrm>
          <a:custGeom>
            <a:avLst/>
            <a:gdLst/>
            <a:ahLst/>
            <a:cxnLst/>
            <a:rect l="l" t="t" r="r" b="b"/>
            <a:pathLst>
              <a:path w="2344420" h="2506345">
                <a:moveTo>
                  <a:pt x="271009" y="2506009"/>
                </a:moveTo>
                <a:lnTo>
                  <a:pt x="0" y="2234836"/>
                </a:lnTo>
                <a:lnTo>
                  <a:pt x="0" y="0"/>
                </a:lnTo>
                <a:lnTo>
                  <a:pt x="1909362" y="0"/>
                </a:lnTo>
                <a:lnTo>
                  <a:pt x="2343947" y="434322"/>
                </a:lnTo>
                <a:lnTo>
                  <a:pt x="271009" y="250600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8" name="object 8"/>
          <p:cNvGrpSpPr/>
          <p:nvPr/>
        </p:nvGrpSpPr>
        <p:grpSpPr>
          <a:xfrm>
            <a:off x="9144511" y="0"/>
            <a:ext cx="8976360" cy="9381490"/>
            <a:chOff x="9144511" y="0"/>
            <a:chExt cx="8976360" cy="9381490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44511" y="4056564"/>
              <a:ext cx="5324392" cy="532439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300634" y="0"/>
              <a:ext cx="5819774" cy="6823763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473553" y="2894177"/>
            <a:ext cx="9458960" cy="176212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7200" spc="-85">
                <a:latin typeface="Georgia"/>
                <a:cs typeface="Georgia"/>
              </a:rPr>
              <a:t>Plant</a:t>
            </a:r>
            <a:r>
              <a:rPr dirty="0" sz="7200" spc="-195">
                <a:latin typeface="Georgia"/>
                <a:cs typeface="Georgia"/>
              </a:rPr>
              <a:t> </a:t>
            </a:r>
            <a:r>
              <a:rPr dirty="0" sz="7200" spc="-55">
                <a:latin typeface="Georgia"/>
                <a:cs typeface="Georgia"/>
              </a:rPr>
              <a:t>Disease</a:t>
            </a:r>
            <a:r>
              <a:rPr dirty="0" sz="7200" spc="-195">
                <a:latin typeface="Georgia"/>
                <a:cs typeface="Georgia"/>
              </a:rPr>
              <a:t> </a:t>
            </a:r>
            <a:r>
              <a:rPr dirty="0" sz="7200" spc="-10">
                <a:latin typeface="Georgia"/>
                <a:cs typeface="Georgia"/>
              </a:rPr>
              <a:t>Detection</a:t>
            </a:r>
            <a:endParaRPr sz="7200">
              <a:latin typeface="Georgia"/>
              <a:cs typeface="Georgia"/>
            </a:endParaRPr>
          </a:p>
          <a:p>
            <a:pPr marL="67945">
              <a:lnSpc>
                <a:spcPct val="100000"/>
              </a:lnSpc>
              <a:spcBef>
                <a:spcPts val="225"/>
              </a:spcBef>
            </a:pPr>
            <a:r>
              <a:rPr dirty="0" sz="4000" spc="-525">
                <a:solidFill>
                  <a:srgbClr val="FAF5F5"/>
                </a:solidFill>
                <a:latin typeface="Georgia"/>
                <a:cs typeface="Georgia"/>
              </a:rPr>
              <a:t>M</a:t>
            </a:r>
            <a:r>
              <a:rPr dirty="0" sz="4000" spc="-50">
                <a:solidFill>
                  <a:srgbClr val="FAF5F5"/>
                </a:solidFill>
                <a:latin typeface="Georgia"/>
                <a:cs typeface="Georgia"/>
              </a:rPr>
              <a:t>i</a:t>
            </a:r>
            <a:r>
              <a:rPr dirty="0" sz="4000" spc="-40">
                <a:solidFill>
                  <a:srgbClr val="FAF5F5"/>
                </a:solidFill>
                <a:latin typeface="Georgia"/>
                <a:cs typeface="Georgia"/>
              </a:rPr>
              <a:t>n</a:t>
            </a:r>
            <a:r>
              <a:rPr dirty="0" sz="4000" spc="35">
                <a:solidFill>
                  <a:srgbClr val="FAF5F5"/>
                </a:solidFill>
                <a:latin typeface="Georgia"/>
                <a:cs typeface="Georgia"/>
              </a:rPr>
              <a:t>o</a:t>
            </a:r>
            <a:r>
              <a:rPr dirty="0" sz="4000" spc="135">
                <a:solidFill>
                  <a:srgbClr val="FAF5F5"/>
                </a:solidFill>
                <a:latin typeface="Georgia"/>
                <a:cs typeface="Georgia"/>
              </a:rPr>
              <a:t>r</a:t>
            </a:r>
            <a:r>
              <a:rPr dirty="0" sz="4000" spc="-90">
                <a:solidFill>
                  <a:srgbClr val="FAF5F5"/>
                </a:solidFill>
                <a:latin typeface="Georgia"/>
                <a:cs typeface="Georgia"/>
              </a:rPr>
              <a:t> </a:t>
            </a:r>
            <a:r>
              <a:rPr dirty="0" sz="4000" spc="-185">
                <a:solidFill>
                  <a:srgbClr val="FAF5F5"/>
                </a:solidFill>
                <a:latin typeface="Georgia"/>
                <a:cs typeface="Georgia"/>
              </a:rPr>
              <a:t>P</a:t>
            </a:r>
            <a:r>
              <a:rPr dirty="0" sz="4000" spc="70">
                <a:solidFill>
                  <a:srgbClr val="FAF5F5"/>
                </a:solidFill>
                <a:latin typeface="Georgia"/>
                <a:cs typeface="Georgia"/>
              </a:rPr>
              <a:t>r</a:t>
            </a:r>
            <a:r>
              <a:rPr dirty="0" sz="4000" spc="35">
                <a:solidFill>
                  <a:srgbClr val="FAF5F5"/>
                </a:solidFill>
                <a:latin typeface="Georgia"/>
                <a:cs typeface="Georgia"/>
              </a:rPr>
              <a:t>o</a:t>
            </a:r>
            <a:r>
              <a:rPr dirty="0" sz="4000" spc="-40">
                <a:solidFill>
                  <a:srgbClr val="FAF5F5"/>
                </a:solidFill>
                <a:latin typeface="Georgia"/>
                <a:cs typeface="Georgia"/>
              </a:rPr>
              <a:t>j</a:t>
            </a:r>
            <a:r>
              <a:rPr dirty="0" sz="4000" spc="105">
                <a:solidFill>
                  <a:srgbClr val="FAF5F5"/>
                </a:solidFill>
                <a:latin typeface="Georgia"/>
                <a:cs typeface="Georgia"/>
              </a:rPr>
              <a:t>e</a:t>
            </a:r>
            <a:r>
              <a:rPr dirty="0" sz="4000" spc="150">
                <a:solidFill>
                  <a:srgbClr val="FAF5F5"/>
                </a:solidFill>
                <a:latin typeface="Georgia"/>
                <a:cs typeface="Georgia"/>
              </a:rPr>
              <a:t>c</a:t>
            </a:r>
            <a:r>
              <a:rPr dirty="0" sz="4000" spc="70">
                <a:solidFill>
                  <a:srgbClr val="FAF5F5"/>
                </a:solidFill>
                <a:latin typeface="Georgia"/>
                <a:cs typeface="Georgia"/>
              </a:rPr>
              <a:t>t</a:t>
            </a:r>
            <a:r>
              <a:rPr dirty="0" sz="4000" spc="-90">
                <a:solidFill>
                  <a:srgbClr val="FAF5F5"/>
                </a:solidFill>
                <a:latin typeface="Georgia"/>
                <a:cs typeface="Georgia"/>
              </a:rPr>
              <a:t> </a:t>
            </a:r>
            <a:r>
              <a:rPr dirty="0" sz="4000" spc="-160">
                <a:solidFill>
                  <a:srgbClr val="FAF5F5"/>
                </a:solidFill>
                <a:latin typeface="Georgia"/>
                <a:cs typeface="Georgia"/>
              </a:rPr>
              <a:t>-</a:t>
            </a:r>
            <a:r>
              <a:rPr dirty="0" sz="4000" spc="-90">
                <a:solidFill>
                  <a:srgbClr val="FAF5F5"/>
                </a:solidFill>
                <a:latin typeface="Georgia"/>
                <a:cs typeface="Georgia"/>
              </a:rPr>
              <a:t> </a:t>
            </a:r>
            <a:r>
              <a:rPr dirty="0" sz="4000" spc="-315">
                <a:solidFill>
                  <a:srgbClr val="FAF5F5"/>
                </a:solidFill>
                <a:latin typeface="Georgia"/>
                <a:cs typeface="Georgia"/>
              </a:rPr>
              <a:t>1</a:t>
            </a:r>
            <a:r>
              <a:rPr dirty="0" sz="4000" spc="-370">
                <a:solidFill>
                  <a:srgbClr val="FAF5F5"/>
                </a:solidFill>
                <a:latin typeface="Georgia"/>
                <a:cs typeface="Georgia"/>
              </a:rPr>
              <a:t>8</a:t>
            </a:r>
            <a:r>
              <a:rPr dirty="0" sz="4000" spc="-145">
                <a:solidFill>
                  <a:srgbClr val="FAF5F5"/>
                </a:solidFill>
                <a:latin typeface="Georgia"/>
                <a:cs typeface="Georgia"/>
              </a:rPr>
              <a:t>C</a:t>
            </a:r>
            <a:r>
              <a:rPr dirty="0" sz="4000" spc="-165">
                <a:solidFill>
                  <a:srgbClr val="FAF5F5"/>
                </a:solidFill>
                <a:latin typeface="Georgia"/>
                <a:cs typeface="Georgia"/>
              </a:rPr>
              <a:t>S</a:t>
            </a:r>
            <a:r>
              <a:rPr dirty="0" sz="4000" spc="-170">
                <a:solidFill>
                  <a:srgbClr val="FAF5F5"/>
                </a:solidFill>
                <a:latin typeface="Georgia"/>
                <a:cs typeface="Georgia"/>
              </a:rPr>
              <a:t>P</a:t>
            </a:r>
            <a:r>
              <a:rPr dirty="0" sz="4000" spc="-315">
                <a:solidFill>
                  <a:srgbClr val="FAF5F5"/>
                </a:solidFill>
                <a:latin typeface="Georgia"/>
                <a:cs typeface="Georgia"/>
              </a:rPr>
              <a:t>1</a:t>
            </a:r>
            <a:r>
              <a:rPr dirty="0" sz="4000" spc="-440">
                <a:solidFill>
                  <a:srgbClr val="FAF5F5"/>
                </a:solidFill>
                <a:latin typeface="Georgia"/>
                <a:cs typeface="Georgia"/>
              </a:rPr>
              <a:t>0</a:t>
            </a:r>
            <a:r>
              <a:rPr dirty="0" sz="4000" spc="-45">
                <a:solidFill>
                  <a:srgbClr val="FAF5F5"/>
                </a:solidFill>
                <a:latin typeface="Georgia"/>
                <a:cs typeface="Georgia"/>
              </a:rPr>
              <a:t>7</a:t>
            </a:r>
            <a:r>
              <a:rPr dirty="0" sz="4000" spc="-240">
                <a:solidFill>
                  <a:srgbClr val="FAF5F5"/>
                </a:solidFill>
                <a:latin typeface="Georgia"/>
                <a:cs typeface="Georgia"/>
              </a:rPr>
              <a:t>L</a:t>
            </a:r>
            <a:endParaRPr sz="4000">
              <a:latin typeface="Georgia"/>
              <a:cs typeface="Georgi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88930" y="7201802"/>
            <a:ext cx="6742430" cy="264160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69850">
              <a:lnSpc>
                <a:spcPct val="100000"/>
              </a:lnSpc>
              <a:spcBef>
                <a:spcPts val="130"/>
              </a:spcBef>
            </a:pPr>
            <a:r>
              <a:rPr dirty="0" sz="4000" spc="-210">
                <a:solidFill>
                  <a:srgbClr val="FAF5F5"/>
                </a:solidFill>
                <a:latin typeface="Georgia"/>
                <a:cs typeface="Georgia"/>
              </a:rPr>
              <a:t>P</a:t>
            </a:r>
            <a:r>
              <a:rPr dirty="0" sz="4000" spc="-360">
                <a:solidFill>
                  <a:srgbClr val="FAF5F5"/>
                </a:solidFill>
                <a:latin typeface="Georgia"/>
                <a:cs typeface="Georgia"/>
              </a:rPr>
              <a:t>R</a:t>
            </a:r>
            <a:r>
              <a:rPr dirty="0" sz="4000" spc="-345">
                <a:solidFill>
                  <a:srgbClr val="FAF5F5"/>
                </a:solidFill>
                <a:latin typeface="Georgia"/>
                <a:cs typeface="Georgia"/>
              </a:rPr>
              <a:t>O</a:t>
            </a:r>
            <a:r>
              <a:rPr dirty="0" sz="4000" spc="-375">
                <a:solidFill>
                  <a:srgbClr val="FAF5F5"/>
                </a:solidFill>
                <a:latin typeface="Georgia"/>
                <a:cs typeface="Georgia"/>
              </a:rPr>
              <a:t>J</a:t>
            </a:r>
            <a:r>
              <a:rPr dirty="0" sz="4000" spc="-425">
                <a:solidFill>
                  <a:srgbClr val="FAF5F5"/>
                </a:solidFill>
                <a:latin typeface="Georgia"/>
                <a:cs typeface="Georgia"/>
              </a:rPr>
              <a:t>E</a:t>
            </a:r>
            <a:r>
              <a:rPr dirty="0" sz="4000" spc="-145">
                <a:solidFill>
                  <a:srgbClr val="FAF5F5"/>
                </a:solidFill>
                <a:latin typeface="Georgia"/>
                <a:cs typeface="Georgia"/>
              </a:rPr>
              <a:t>C</a:t>
            </a:r>
            <a:r>
              <a:rPr dirty="0" sz="4000" spc="50">
                <a:solidFill>
                  <a:srgbClr val="FAF5F5"/>
                </a:solidFill>
                <a:latin typeface="Georgia"/>
                <a:cs typeface="Georgia"/>
              </a:rPr>
              <a:t>T</a:t>
            </a:r>
            <a:r>
              <a:rPr dirty="0" sz="4000" spc="-125">
                <a:solidFill>
                  <a:srgbClr val="FAF5F5"/>
                </a:solidFill>
                <a:latin typeface="Georgia"/>
                <a:cs typeface="Georgia"/>
              </a:rPr>
              <a:t> </a:t>
            </a:r>
            <a:r>
              <a:rPr dirty="0" sz="4000" spc="-355">
                <a:solidFill>
                  <a:srgbClr val="FAF5F5"/>
                </a:solidFill>
                <a:latin typeface="Georgia"/>
                <a:cs typeface="Georgia"/>
              </a:rPr>
              <a:t>G</a:t>
            </a:r>
            <a:r>
              <a:rPr dirty="0" sz="4000" spc="-480">
                <a:solidFill>
                  <a:srgbClr val="FAF5F5"/>
                </a:solidFill>
                <a:latin typeface="Georgia"/>
                <a:cs typeface="Georgia"/>
              </a:rPr>
              <a:t>U</a:t>
            </a:r>
            <a:r>
              <a:rPr dirty="0" sz="4000" spc="-350">
                <a:solidFill>
                  <a:srgbClr val="FAF5F5"/>
                </a:solidFill>
                <a:latin typeface="Georgia"/>
                <a:cs typeface="Georgia"/>
              </a:rPr>
              <a:t>I</a:t>
            </a:r>
            <a:r>
              <a:rPr dirty="0" sz="4000" spc="-484">
                <a:solidFill>
                  <a:srgbClr val="FAF5F5"/>
                </a:solidFill>
                <a:latin typeface="Georgia"/>
                <a:cs typeface="Georgia"/>
              </a:rPr>
              <a:t>D</a:t>
            </a:r>
            <a:r>
              <a:rPr dirty="0" sz="4000" spc="-385">
                <a:solidFill>
                  <a:srgbClr val="FAF5F5"/>
                </a:solidFill>
                <a:latin typeface="Georgia"/>
                <a:cs typeface="Georgia"/>
              </a:rPr>
              <a:t>E</a:t>
            </a:r>
            <a:r>
              <a:rPr dirty="0" sz="4000" spc="-45">
                <a:solidFill>
                  <a:srgbClr val="FAF5F5"/>
                </a:solidFill>
                <a:latin typeface="Georgia"/>
                <a:cs typeface="Georgia"/>
              </a:rPr>
              <a:t>:</a:t>
            </a:r>
            <a:r>
              <a:rPr dirty="0" sz="4000" spc="-90">
                <a:solidFill>
                  <a:srgbClr val="FAF5F5"/>
                </a:solidFill>
                <a:latin typeface="Georgia"/>
                <a:cs typeface="Georgia"/>
              </a:rPr>
              <a:t> </a:t>
            </a:r>
            <a:r>
              <a:rPr dirty="0" sz="4000" spc="-525">
                <a:solidFill>
                  <a:srgbClr val="FAF5F5"/>
                </a:solidFill>
                <a:latin typeface="Georgia"/>
                <a:cs typeface="Georgia"/>
              </a:rPr>
              <a:t>M</a:t>
            </a:r>
            <a:r>
              <a:rPr dirty="0" sz="4000" spc="-290">
                <a:solidFill>
                  <a:srgbClr val="FAF5F5"/>
                </a:solidFill>
                <a:latin typeface="Georgia"/>
                <a:cs typeface="Georgia"/>
              </a:rPr>
              <a:t>R</a:t>
            </a:r>
            <a:r>
              <a:rPr dirty="0" sz="4000" spc="-145">
                <a:solidFill>
                  <a:srgbClr val="FAF5F5"/>
                </a:solidFill>
                <a:latin typeface="Georgia"/>
                <a:cs typeface="Georgia"/>
              </a:rPr>
              <a:t>S</a:t>
            </a:r>
            <a:r>
              <a:rPr dirty="0" sz="4000" spc="-90">
                <a:solidFill>
                  <a:srgbClr val="FAF5F5"/>
                </a:solidFill>
                <a:latin typeface="Georgia"/>
                <a:cs typeface="Georgia"/>
              </a:rPr>
              <a:t> </a:t>
            </a:r>
            <a:r>
              <a:rPr dirty="0" sz="4000" spc="-210">
                <a:solidFill>
                  <a:srgbClr val="FAF5F5"/>
                </a:solidFill>
                <a:latin typeface="Georgia"/>
                <a:cs typeface="Georgia"/>
              </a:rPr>
              <a:t>P</a:t>
            </a:r>
            <a:r>
              <a:rPr dirty="0" sz="4000" spc="-280">
                <a:solidFill>
                  <a:srgbClr val="FAF5F5"/>
                </a:solidFill>
                <a:latin typeface="Georgia"/>
                <a:cs typeface="Georgia"/>
              </a:rPr>
              <a:t>R</a:t>
            </a:r>
            <a:r>
              <a:rPr dirty="0" sz="4000" spc="-350">
                <a:solidFill>
                  <a:srgbClr val="FAF5F5"/>
                </a:solidFill>
                <a:latin typeface="Georgia"/>
                <a:cs typeface="Georgia"/>
              </a:rPr>
              <a:t>I</a:t>
            </a:r>
            <a:r>
              <a:rPr dirty="0" sz="4000" spc="-475">
                <a:solidFill>
                  <a:srgbClr val="FAF5F5"/>
                </a:solidFill>
                <a:latin typeface="Georgia"/>
                <a:cs typeface="Georgia"/>
              </a:rPr>
              <a:t>Y</a:t>
            </a:r>
            <a:r>
              <a:rPr dirty="0" sz="4000" spc="-65">
                <a:solidFill>
                  <a:srgbClr val="FAF5F5"/>
                </a:solidFill>
                <a:latin typeface="Georgia"/>
                <a:cs typeface="Georgia"/>
              </a:rPr>
              <a:t>A</a:t>
            </a:r>
            <a:r>
              <a:rPr dirty="0" sz="4000" spc="-90">
                <a:solidFill>
                  <a:srgbClr val="FAF5F5"/>
                </a:solidFill>
                <a:latin typeface="Georgia"/>
                <a:cs typeface="Georgia"/>
              </a:rPr>
              <a:t> </a:t>
            </a:r>
            <a:r>
              <a:rPr dirty="0" sz="4000" spc="-145">
                <a:solidFill>
                  <a:srgbClr val="FAF5F5"/>
                </a:solidFill>
                <a:latin typeface="Georgia"/>
                <a:cs typeface="Georgia"/>
              </a:rPr>
              <a:t>S</a:t>
            </a:r>
            <a:endParaRPr sz="400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7350">
              <a:latin typeface="Georgia"/>
              <a:cs typeface="Georgia"/>
            </a:endParaRPr>
          </a:p>
          <a:p>
            <a:pPr marL="12700" marR="339725">
              <a:lnSpc>
                <a:spcPts val="3750"/>
              </a:lnSpc>
            </a:pPr>
            <a:r>
              <a:rPr dirty="0" sz="3150" spc="-90">
                <a:solidFill>
                  <a:srgbClr val="FFFFFF"/>
                </a:solidFill>
                <a:latin typeface="Georgia"/>
                <a:cs typeface="Georgia"/>
              </a:rPr>
              <a:t>A</a:t>
            </a:r>
            <a:r>
              <a:rPr dirty="0" sz="3150" spc="-140">
                <a:solidFill>
                  <a:srgbClr val="FFFFFF"/>
                </a:solidFill>
                <a:latin typeface="Georgia"/>
                <a:cs typeface="Georgia"/>
              </a:rPr>
              <a:t>K</a:t>
            </a:r>
            <a:r>
              <a:rPr dirty="0" sz="3150" spc="-150">
                <a:solidFill>
                  <a:srgbClr val="FFFFFF"/>
                </a:solidFill>
                <a:latin typeface="Georgia"/>
                <a:cs typeface="Georgia"/>
              </a:rPr>
              <a:t>S</a:t>
            </a:r>
            <a:r>
              <a:rPr dirty="0" sz="3150" spc="-400">
                <a:solidFill>
                  <a:srgbClr val="FFFFFF"/>
                </a:solidFill>
                <a:latin typeface="Georgia"/>
                <a:cs typeface="Georgia"/>
              </a:rPr>
              <a:t>H</a:t>
            </a:r>
            <a:r>
              <a:rPr dirty="0" sz="3150" spc="-80">
                <a:solidFill>
                  <a:srgbClr val="FFFFFF"/>
                </a:solidFill>
                <a:latin typeface="Georgia"/>
                <a:cs typeface="Georgia"/>
              </a:rPr>
              <a:t> </a:t>
            </a:r>
            <a:r>
              <a:rPr dirty="0" sz="3150" spc="-105">
                <a:solidFill>
                  <a:srgbClr val="FFFFFF"/>
                </a:solidFill>
                <a:latin typeface="Georgia"/>
                <a:cs typeface="Georgia"/>
              </a:rPr>
              <a:t>K</a:t>
            </a:r>
            <a:r>
              <a:rPr dirty="0" sz="3150" spc="-90">
                <a:solidFill>
                  <a:srgbClr val="FFFFFF"/>
                </a:solidFill>
                <a:latin typeface="Georgia"/>
                <a:cs typeface="Georgia"/>
              </a:rPr>
              <a:t>A</a:t>
            </a:r>
            <a:r>
              <a:rPr dirty="0" sz="3150" spc="-484">
                <a:solidFill>
                  <a:srgbClr val="FFFFFF"/>
                </a:solidFill>
                <a:latin typeface="Georgia"/>
                <a:cs typeface="Georgia"/>
              </a:rPr>
              <a:t>L</a:t>
            </a:r>
            <a:r>
              <a:rPr dirty="0" sz="3150" spc="-390">
                <a:solidFill>
                  <a:srgbClr val="FFFFFF"/>
                </a:solidFill>
                <a:latin typeface="Georgia"/>
                <a:cs typeface="Georgia"/>
              </a:rPr>
              <a:t>Y</a:t>
            </a:r>
            <a:r>
              <a:rPr dirty="0" sz="3150" spc="-90">
                <a:solidFill>
                  <a:srgbClr val="FFFFFF"/>
                </a:solidFill>
                <a:latin typeface="Georgia"/>
                <a:cs typeface="Georgia"/>
              </a:rPr>
              <a:t>A</a:t>
            </a:r>
            <a:r>
              <a:rPr dirty="0" sz="3150" spc="-405">
                <a:solidFill>
                  <a:srgbClr val="FFFFFF"/>
                </a:solidFill>
                <a:latin typeface="Georgia"/>
                <a:cs typeface="Georgia"/>
              </a:rPr>
              <a:t>N</a:t>
            </a:r>
            <a:r>
              <a:rPr dirty="0" sz="3150" spc="-285">
                <a:solidFill>
                  <a:srgbClr val="FFFFFF"/>
                </a:solidFill>
                <a:latin typeface="Georgia"/>
                <a:cs typeface="Georgia"/>
              </a:rPr>
              <a:t>I</a:t>
            </a:r>
            <a:r>
              <a:rPr dirty="0" sz="3150" spc="-80">
                <a:solidFill>
                  <a:srgbClr val="FFFFFF"/>
                </a:solidFill>
                <a:latin typeface="Georgia"/>
                <a:cs typeface="Georgia"/>
              </a:rPr>
              <a:t> </a:t>
            </a:r>
            <a:r>
              <a:rPr dirty="0" sz="3150" spc="-210">
                <a:solidFill>
                  <a:srgbClr val="FFFFFF"/>
                </a:solidFill>
                <a:latin typeface="Georgia"/>
                <a:cs typeface="Georgia"/>
              </a:rPr>
              <a:t>R</a:t>
            </a:r>
            <a:r>
              <a:rPr dirty="0" sz="3150" spc="-80">
                <a:solidFill>
                  <a:srgbClr val="FFFFFF"/>
                </a:solidFill>
                <a:latin typeface="Georgia"/>
                <a:cs typeface="Georgia"/>
              </a:rPr>
              <a:t>A</a:t>
            </a:r>
            <a:r>
              <a:rPr dirty="0" sz="3150" spc="-95">
                <a:solidFill>
                  <a:srgbClr val="FFFFFF"/>
                </a:solidFill>
                <a:latin typeface="Georgia"/>
                <a:cs typeface="Georgia"/>
              </a:rPr>
              <a:t>2</a:t>
            </a:r>
            <a:r>
              <a:rPr dirty="0" sz="3150" spc="-365">
                <a:solidFill>
                  <a:srgbClr val="FFFFFF"/>
                </a:solidFill>
                <a:latin typeface="Georgia"/>
                <a:cs typeface="Georgia"/>
              </a:rPr>
              <a:t>0</a:t>
            </a:r>
            <a:r>
              <a:rPr dirty="0" sz="3150" spc="-260">
                <a:solidFill>
                  <a:srgbClr val="FFFFFF"/>
                </a:solidFill>
                <a:latin typeface="Georgia"/>
                <a:cs typeface="Georgia"/>
              </a:rPr>
              <a:t>11</a:t>
            </a:r>
            <a:r>
              <a:rPr dirty="0" sz="3150" spc="-365">
                <a:solidFill>
                  <a:srgbClr val="FFFFFF"/>
                </a:solidFill>
                <a:latin typeface="Georgia"/>
                <a:cs typeface="Georgia"/>
              </a:rPr>
              <a:t>00</a:t>
            </a:r>
            <a:r>
              <a:rPr dirty="0" sz="3150" spc="-75">
                <a:solidFill>
                  <a:srgbClr val="FFFFFF"/>
                </a:solidFill>
                <a:latin typeface="Georgia"/>
                <a:cs typeface="Georgia"/>
              </a:rPr>
              <a:t>3</a:t>
            </a:r>
            <a:r>
              <a:rPr dirty="0" sz="3150" spc="-365">
                <a:solidFill>
                  <a:srgbClr val="FFFFFF"/>
                </a:solidFill>
                <a:latin typeface="Georgia"/>
                <a:cs typeface="Georgia"/>
              </a:rPr>
              <a:t>0</a:t>
            </a:r>
            <a:r>
              <a:rPr dirty="0" sz="3150" spc="-260">
                <a:solidFill>
                  <a:srgbClr val="FFFFFF"/>
                </a:solidFill>
                <a:latin typeface="Georgia"/>
                <a:cs typeface="Georgia"/>
              </a:rPr>
              <a:t>1</a:t>
            </a:r>
            <a:r>
              <a:rPr dirty="0" sz="3150" spc="-365">
                <a:solidFill>
                  <a:srgbClr val="FFFFFF"/>
                </a:solidFill>
                <a:latin typeface="Georgia"/>
                <a:cs typeface="Georgia"/>
              </a:rPr>
              <a:t>0</a:t>
            </a:r>
            <a:r>
              <a:rPr dirty="0" sz="3150">
                <a:solidFill>
                  <a:srgbClr val="FFFFFF"/>
                </a:solidFill>
                <a:latin typeface="Georgia"/>
                <a:cs typeface="Georgia"/>
              </a:rPr>
              <a:t>5</a:t>
            </a:r>
            <a:r>
              <a:rPr dirty="0" sz="3150" spc="-95">
                <a:solidFill>
                  <a:srgbClr val="FFFFFF"/>
                </a:solidFill>
                <a:latin typeface="Georgia"/>
                <a:cs typeface="Georgia"/>
              </a:rPr>
              <a:t>2</a:t>
            </a:r>
            <a:r>
              <a:rPr dirty="0" sz="3150">
                <a:solidFill>
                  <a:srgbClr val="FFFFFF"/>
                </a:solidFill>
                <a:latin typeface="Georgia"/>
                <a:cs typeface="Georgia"/>
              </a:rPr>
              <a:t>5  </a:t>
            </a:r>
            <a:r>
              <a:rPr dirty="0" sz="3150" spc="-405">
                <a:solidFill>
                  <a:srgbClr val="FFFFFF"/>
                </a:solidFill>
                <a:latin typeface="Georgia"/>
                <a:cs typeface="Georgia"/>
              </a:rPr>
              <a:t>N</a:t>
            </a:r>
            <a:r>
              <a:rPr dirty="0" sz="3150" spc="-290">
                <a:solidFill>
                  <a:srgbClr val="FFFFFF"/>
                </a:solidFill>
                <a:latin typeface="Georgia"/>
                <a:cs typeface="Georgia"/>
              </a:rPr>
              <a:t>I</a:t>
            </a:r>
            <a:r>
              <a:rPr dirty="0" sz="3150" spc="-195">
                <a:solidFill>
                  <a:srgbClr val="FFFFFF"/>
                </a:solidFill>
                <a:latin typeface="Georgia"/>
                <a:cs typeface="Georgia"/>
              </a:rPr>
              <a:t>P</a:t>
            </a:r>
            <a:r>
              <a:rPr dirty="0" sz="3150" spc="-390">
                <a:solidFill>
                  <a:srgbClr val="FFFFFF"/>
                </a:solidFill>
                <a:latin typeface="Georgia"/>
                <a:cs typeface="Georgia"/>
              </a:rPr>
              <a:t>U</a:t>
            </a:r>
            <a:r>
              <a:rPr dirty="0" sz="3150" spc="-370">
                <a:solidFill>
                  <a:srgbClr val="FFFFFF"/>
                </a:solidFill>
                <a:latin typeface="Georgia"/>
                <a:cs typeface="Georgia"/>
              </a:rPr>
              <a:t>N</a:t>
            </a:r>
            <a:r>
              <a:rPr dirty="0" sz="3150" spc="-80">
                <a:solidFill>
                  <a:srgbClr val="FFFFFF"/>
                </a:solidFill>
                <a:latin typeface="Georgia"/>
                <a:cs typeface="Georgia"/>
              </a:rPr>
              <a:t> </a:t>
            </a:r>
            <a:r>
              <a:rPr dirty="0" sz="3150" spc="-135">
                <a:solidFill>
                  <a:srgbClr val="FFFFFF"/>
                </a:solidFill>
                <a:latin typeface="Georgia"/>
                <a:cs typeface="Georgia"/>
              </a:rPr>
              <a:t>C</a:t>
            </a:r>
            <a:r>
              <a:rPr dirty="0" sz="3150" spc="-405">
                <a:solidFill>
                  <a:srgbClr val="FFFFFF"/>
                </a:solidFill>
                <a:latin typeface="Georgia"/>
                <a:cs typeface="Georgia"/>
              </a:rPr>
              <a:t>H</a:t>
            </a:r>
            <a:r>
              <a:rPr dirty="0" sz="3150" spc="-265">
                <a:solidFill>
                  <a:srgbClr val="FFFFFF"/>
                </a:solidFill>
                <a:latin typeface="Georgia"/>
                <a:cs typeface="Georgia"/>
              </a:rPr>
              <a:t>A</a:t>
            </a:r>
            <a:r>
              <a:rPr dirty="0" sz="3150" spc="-400">
                <a:solidFill>
                  <a:srgbClr val="FFFFFF"/>
                </a:solidFill>
                <a:latin typeface="Georgia"/>
                <a:cs typeface="Georgia"/>
              </a:rPr>
              <a:t>U</a:t>
            </a:r>
            <a:r>
              <a:rPr dirty="0" sz="3150" spc="-210">
                <a:solidFill>
                  <a:srgbClr val="FFFFFF"/>
                </a:solidFill>
                <a:latin typeface="Georgia"/>
                <a:cs typeface="Georgia"/>
              </a:rPr>
              <a:t>R</a:t>
            </a:r>
            <a:r>
              <a:rPr dirty="0" sz="3150" spc="-80">
                <a:solidFill>
                  <a:srgbClr val="FFFFFF"/>
                </a:solidFill>
                <a:latin typeface="Georgia"/>
                <a:cs typeface="Georgia"/>
              </a:rPr>
              <a:t>A</a:t>
            </a:r>
            <a:r>
              <a:rPr dirty="0" sz="3150" spc="-150">
                <a:solidFill>
                  <a:srgbClr val="FFFFFF"/>
                </a:solidFill>
                <a:latin typeface="Georgia"/>
                <a:cs typeface="Georgia"/>
              </a:rPr>
              <a:t>S</a:t>
            </a:r>
            <a:r>
              <a:rPr dirty="0" sz="3150" spc="-290">
                <a:solidFill>
                  <a:srgbClr val="FFFFFF"/>
                </a:solidFill>
                <a:latin typeface="Georgia"/>
                <a:cs typeface="Georgia"/>
              </a:rPr>
              <a:t>I</a:t>
            </a:r>
            <a:r>
              <a:rPr dirty="0" sz="3150" spc="-75">
                <a:solidFill>
                  <a:srgbClr val="FFFFFF"/>
                </a:solidFill>
                <a:latin typeface="Georgia"/>
                <a:cs typeface="Georgia"/>
              </a:rPr>
              <a:t>A</a:t>
            </a:r>
            <a:r>
              <a:rPr dirty="0" sz="3150" spc="-80">
                <a:solidFill>
                  <a:srgbClr val="FFFFFF"/>
                </a:solidFill>
                <a:latin typeface="Georgia"/>
                <a:cs typeface="Georgia"/>
              </a:rPr>
              <a:t> </a:t>
            </a:r>
            <a:r>
              <a:rPr dirty="0" sz="3150" spc="-210">
                <a:solidFill>
                  <a:srgbClr val="FFFFFF"/>
                </a:solidFill>
                <a:latin typeface="Georgia"/>
                <a:cs typeface="Georgia"/>
              </a:rPr>
              <a:t>R</a:t>
            </a:r>
            <a:r>
              <a:rPr dirty="0" sz="3150" spc="-80">
                <a:solidFill>
                  <a:srgbClr val="FFFFFF"/>
                </a:solidFill>
                <a:latin typeface="Georgia"/>
                <a:cs typeface="Georgia"/>
              </a:rPr>
              <a:t>A</a:t>
            </a:r>
            <a:r>
              <a:rPr dirty="0" sz="3150" spc="-95">
                <a:solidFill>
                  <a:srgbClr val="FFFFFF"/>
                </a:solidFill>
                <a:latin typeface="Georgia"/>
                <a:cs typeface="Georgia"/>
              </a:rPr>
              <a:t>2</a:t>
            </a:r>
            <a:r>
              <a:rPr dirty="0" sz="3150" spc="-365">
                <a:solidFill>
                  <a:srgbClr val="FFFFFF"/>
                </a:solidFill>
                <a:latin typeface="Georgia"/>
                <a:cs typeface="Georgia"/>
              </a:rPr>
              <a:t>0</a:t>
            </a:r>
            <a:r>
              <a:rPr dirty="0" sz="3150" spc="-260">
                <a:solidFill>
                  <a:srgbClr val="FFFFFF"/>
                </a:solidFill>
                <a:latin typeface="Georgia"/>
                <a:cs typeface="Georgia"/>
              </a:rPr>
              <a:t>11</a:t>
            </a:r>
            <a:r>
              <a:rPr dirty="0" sz="3150" spc="-365">
                <a:solidFill>
                  <a:srgbClr val="FFFFFF"/>
                </a:solidFill>
                <a:latin typeface="Georgia"/>
                <a:cs typeface="Georgia"/>
              </a:rPr>
              <a:t>00</a:t>
            </a:r>
            <a:r>
              <a:rPr dirty="0" sz="3150" spc="-75">
                <a:solidFill>
                  <a:srgbClr val="FFFFFF"/>
                </a:solidFill>
                <a:latin typeface="Georgia"/>
                <a:cs typeface="Georgia"/>
              </a:rPr>
              <a:t>3</a:t>
            </a:r>
            <a:r>
              <a:rPr dirty="0" sz="3150" spc="-365">
                <a:solidFill>
                  <a:srgbClr val="FFFFFF"/>
                </a:solidFill>
                <a:latin typeface="Georgia"/>
                <a:cs typeface="Georgia"/>
              </a:rPr>
              <a:t>0</a:t>
            </a:r>
            <a:r>
              <a:rPr dirty="0" sz="3150" spc="-260">
                <a:solidFill>
                  <a:srgbClr val="FFFFFF"/>
                </a:solidFill>
                <a:latin typeface="Georgia"/>
                <a:cs typeface="Georgia"/>
              </a:rPr>
              <a:t>1</a:t>
            </a:r>
            <a:r>
              <a:rPr dirty="0" sz="3150" spc="-365">
                <a:solidFill>
                  <a:srgbClr val="FFFFFF"/>
                </a:solidFill>
                <a:latin typeface="Georgia"/>
                <a:cs typeface="Georgia"/>
              </a:rPr>
              <a:t>0</a:t>
            </a:r>
            <a:r>
              <a:rPr dirty="0" sz="3150">
                <a:solidFill>
                  <a:srgbClr val="FFFFFF"/>
                </a:solidFill>
                <a:latin typeface="Georgia"/>
                <a:cs typeface="Georgia"/>
              </a:rPr>
              <a:t>5</a:t>
            </a:r>
            <a:r>
              <a:rPr dirty="0" sz="3150" spc="-75">
                <a:solidFill>
                  <a:srgbClr val="FFFFFF"/>
                </a:solidFill>
                <a:latin typeface="Georgia"/>
                <a:cs typeface="Georgia"/>
              </a:rPr>
              <a:t>3</a:t>
            </a:r>
            <a:r>
              <a:rPr dirty="0" sz="3150" spc="-120">
                <a:solidFill>
                  <a:srgbClr val="FFFFFF"/>
                </a:solidFill>
                <a:latin typeface="Georgia"/>
                <a:cs typeface="Georgia"/>
              </a:rPr>
              <a:t>6</a:t>
            </a:r>
            <a:endParaRPr sz="3150">
              <a:latin typeface="Georgia"/>
              <a:cs typeface="Georg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286" y="0"/>
            <a:ext cx="18278475" cy="10287000"/>
            <a:chOff x="5286" y="0"/>
            <a:chExt cx="18278475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286" y="5792"/>
              <a:ext cx="18278474" cy="10281207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849868" y="1266202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6448424"/>
                  </a:moveTo>
                  <a:lnTo>
                    <a:pt x="0" y="3222962"/>
                  </a:lnTo>
                  <a:lnTo>
                    <a:pt x="3224212" y="0"/>
                  </a:lnTo>
                  <a:lnTo>
                    <a:pt x="6448424" y="3222961"/>
                  </a:lnTo>
                  <a:lnTo>
                    <a:pt x="3224212" y="6448424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7159244" y="0"/>
              <a:ext cx="6448425" cy="3677285"/>
            </a:xfrm>
            <a:custGeom>
              <a:avLst/>
              <a:gdLst/>
              <a:ahLst/>
              <a:cxnLst/>
              <a:rect l="l" t="t" r="r" b="b"/>
              <a:pathLst>
                <a:path w="6448425" h="3677285">
                  <a:moveTo>
                    <a:pt x="3224212" y="3677229"/>
                  </a:moveTo>
                  <a:lnTo>
                    <a:pt x="0" y="453017"/>
                  </a:lnTo>
                  <a:lnTo>
                    <a:pt x="453017" y="0"/>
                  </a:lnTo>
                  <a:lnTo>
                    <a:pt x="5995407" y="0"/>
                  </a:lnTo>
                  <a:lnTo>
                    <a:pt x="6448424" y="453017"/>
                  </a:lnTo>
                  <a:lnTo>
                    <a:pt x="3224212" y="367722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11205275" y="2896"/>
              <a:ext cx="7077075" cy="10277475"/>
            </a:xfrm>
            <a:custGeom>
              <a:avLst/>
              <a:gdLst/>
              <a:ahLst/>
              <a:cxnLst/>
              <a:rect l="l" t="t" r="r" b="b"/>
              <a:pathLst>
                <a:path w="7077075" h="10277475">
                  <a:moveTo>
                    <a:pt x="7077074" y="10277474"/>
                  </a:moveTo>
                  <a:lnTo>
                    <a:pt x="0" y="10277474"/>
                  </a:lnTo>
                  <a:lnTo>
                    <a:pt x="0" y="0"/>
                  </a:lnTo>
                  <a:lnTo>
                    <a:pt x="7077074" y="0"/>
                  </a:lnTo>
                  <a:lnTo>
                    <a:pt x="7077074" y="10277474"/>
                  </a:lnTo>
                  <a:close/>
                </a:path>
              </a:pathLst>
            </a:custGeom>
            <a:solidFill>
              <a:srgbClr val="28293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4909268" y="1924622"/>
            <a:ext cx="3005455" cy="9626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210"/>
              <a:t>A</a:t>
            </a:r>
            <a:r>
              <a:rPr dirty="0" spc="-260"/>
              <a:t>b</a:t>
            </a:r>
            <a:r>
              <a:rPr dirty="0" spc="-525"/>
              <a:t>s</a:t>
            </a:r>
            <a:r>
              <a:rPr dirty="0" spc="-204"/>
              <a:t>t</a:t>
            </a:r>
            <a:r>
              <a:rPr dirty="0" spc="-45"/>
              <a:t>r</a:t>
            </a:r>
            <a:r>
              <a:rPr dirty="0" spc="-509"/>
              <a:t>a</a:t>
            </a:r>
            <a:r>
              <a:rPr dirty="0" spc="-210"/>
              <a:t>c</a:t>
            </a:r>
            <a:r>
              <a:rPr dirty="0" spc="-204"/>
              <a:t>t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11962253" y="3590812"/>
            <a:ext cx="5959475" cy="4142104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r" marL="19050" marR="5080" indent="-6985">
              <a:lnSpc>
                <a:spcPct val="100099"/>
              </a:lnSpc>
              <a:spcBef>
                <a:spcPts val="95"/>
              </a:spcBef>
            </a:pPr>
            <a:r>
              <a:rPr dirty="0" sz="2700" spc="229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8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8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14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k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 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9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700" spc="-14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8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75">
                <a:solidFill>
                  <a:srgbClr val="FFFFFF"/>
                </a:solidFill>
                <a:latin typeface="Trebuchet MS"/>
                <a:cs typeface="Trebuchet MS"/>
              </a:rPr>
              <a:t>f 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18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395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8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q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18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9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25">
                <a:solidFill>
                  <a:srgbClr val="FFFFFF"/>
                </a:solidFill>
                <a:latin typeface="Trebuchet MS"/>
                <a:cs typeface="Trebuchet MS"/>
              </a:rPr>
              <a:t>s  </a:t>
            </a:r>
            <a:r>
              <a:rPr dirty="0" sz="2700" spc="15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ll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k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ll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24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395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r>
              <a:rPr dirty="0" sz="2700" spc="-2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4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-18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25">
                <a:solidFill>
                  <a:srgbClr val="FFFFFF"/>
                </a:solidFill>
                <a:latin typeface="Trebuchet MS"/>
                <a:cs typeface="Trebuchet MS"/>
              </a:rPr>
              <a:t>s 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14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8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700" spc="55">
                <a:solidFill>
                  <a:srgbClr val="FFFFFF"/>
                </a:solidFill>
                <a:latin typeface="Trebuchet MS"/>
                <a:cs typeface="Trebuchet MS"/>
              </a:rPr>
              <a:t>ﬁ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q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120">
                <a:solidFill>
                  <a:srgbClr val="FFFFFF"/>
                </a:solidFill>
                <a:latin typeface="Trebuchet MS"/>
                <a:cs typeface="Trebuchet MS"/>
              </a:rPr>
              <a:t>r 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8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8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18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15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25">
                <a:solidFill>
                  <a:srgbClr val="FFFFFF"/>
                </a:solidFill>
                <a:latin typeface="Trebuchet MS"/>
                <a:cs typeface="Trebuchet MS"/>
              </a:rPr>
              <a:t>s  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4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14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70">
                <a:solidFill>
                  <a:srgbClr val="FFFFFF"/>
                </a:solidFill>
                <a:latin typeface="Trebuchet MS"/>
                <a:cs typeface="Trebuchet MS"/>
              </a:rPr>
              <a:t>g  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q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395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r>
              <a:rPr dirty="0" sz="2700" spc="-2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-18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1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-75">
                <a:solidFill>
                  <a:srgbClr val="FFFFFF"/>
                </a:solidFill>
                <a:latin typeface="Trebuchet MS"/>
                <a:cs typeface="Trebuchet MS"/>
              </a:rPr>
              <a:t>e  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2</a:t>
            </a:r>
            <a:r>
              <a:rPr dirty="0" sz="2700" spc="210">
                <a:solidFill>
                  <a:srgbClr val="FFFFFF"/>
                </a:solidFill>
                <a:latin typeface="Trebuchet MS"/>
                <a:cs typeface="Trebuchet MS"/>
              </a:rPr>
              <a:t>0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8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8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8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8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65">
                <a:solidFill>
                  <a:srgbClr val="FFFFFF"/>
                </a:solidFill>
                <a:latin typeface="Trebuchet MS"/>
                <a:cs typeface="Trebuchet MS"/>
              </a:rPr>
              <a:t>5  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mm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15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80">
                <a:solidFill>
                  <a:srgbClr val="FFFFFF"/>
                </a:solidFill>
                <a:latin typeface="Trebuchet MS"/>
                <a:cs typeface="Trebuchet MS"/>
              </a:rPr>
              <a:t>9</a:t>
            </a:r>
            <a:r>
              <a:rPr dirty="0" sz="2700" spc="-190">
                <a:solidFill>
                  <a:srgbClr val="FFFFFF"/>
                </a:solidFill>
                <a:latin typeface="Trebuchet MS"/>
                <a:cs typeface="Trebuchet MS"/>
              </a:rPr>
              <a:t>3</a:t>
            </a:r>
            <a:r>
              <a:rPr dirty="0" sz="2700" spc="445">
                <a:solidFill>
                  <a:srgbClr val="FFFFFF"/>
                </a:solidFill>
                <a:latin typeface="Trebuchet MS"/>
                <a:cs typeface="Trebuchet MS"/>
              </a:rPr>
              <a:t>%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1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3908704" y="3250713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667499" y="0"/>
            <a:ext cx="7620634" cy="5420995"/>
            <a:chOff x="10667499" y="0"/>
            <a:chExt cx="7620634" cy="5420995"/>
          </a:xfrm>
        </p:grpSpPr>
        <p:sp>
          <p:nvSpPr>
            <p:cNvPr id="3" name="object 3"/>
            <p:cNvSpPr/>
            <p:nvPr/>
          </p:nvSpPr>
          <p:spPr>
            <a:xfrm>
              <a:off x="11205248" y="0"/>
              <a:ext cx="7082790" cy="5093970"/>
            </a:xfrm>
            <a:custGeom>
              <a:avLst/>
              <a:gdLst/>
              <a:ahLst/>
              <a:cxnLst/>
              <a:rect l="l" t="t" r="r" b="b"/>
              <a:pathLst>
                <a:path w="7082790" h="5093970">
                  <a:moveTo>
                    <a:pt x="2938869" y="3168319"/>
                  </a:moveTo>
                  <a:lnTo>
                    <a:pt x="1738312" y="1965261"/>
                  </a:lnTo>
                  <a:lnTo>
                    <a:pt x="0" y="3703574"/>
                  </a:lnTo>
                  <a:lnTo>
                    <a:pt x="1200556" y="4906632"/>
                  </a:lnTo>
                  <a:lnTo>
                    <a:pt x="2938869" y="3168319"/>
                  </a:lnTo>
                  <a:close/>
                </a:path>
                <a:path w="7082790" h="5093970">
                  <a:moveTo>
                    <a:pt x="7082752" y="558800"/>
                  </a:moveTo>
                  <a:lnTo>
                    <a:pt x="6523952" y="0"/>
                  </a:lnTo>
                  <a:lnTo>
                    <a:pt x="3813962" y="0"/>
                  </a:lnTo>
                  <a:lnTo>
                    <a:pt x="1944751" y="1869224"/>
                  </a:lnTo>
                  <a:lnTo>
                    <a:pt x="5168963" y="5093436"/>
                  </a:lnTo>
                  <a:lnTo>
                    <a:pt x="7082752" y="3179648"/>
                  </a:lnTo>
                  <a:lnTo>
                    <a:pt x="7082752" y="55880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0667499" y="1430000"/>
              <a:ext cx="2371725" cy="2371725"/>
            </a:xfrm>
            <a:custGeom>
              <a:avLst/>
              <a:gdLst/>
              <a:ahLst/>
              <a:cxnLst/>
              <a:rect l="l" t="t" r="r" b="b"/>
              <a:pathLst>
                <a:path w="2371725" h="2371725">
                  <a:moveTo>
                    <a:pt x="632795" y="2371108"/>
                  </a:moveTo>
                  <a:lnTo>
                    <a:pt x="0" y="1738312"/>
                  </a:lnTo>
                  <a:lnTo>
                    <a:pt x="1738312" y="0"/>
                  </a:lnTo>
                  <a:lnTo>
                    <a:pt x="2371108" y="630294"/>
                  </a:lnTo>
                  <a:lnTo>
                    <a:pt x="632795" y="2371108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6535002" y="3474687"/>
              <a:ext cx="1753235" cy="1946275"/>
            </a:xfrm>
            <a:custGeom>
              <a:avLst/>
              <a:gdLst/>
              <a:ahLst/>
              <a:cxnLst/>
              <a:rect l="l" t="t" r="r" b="b"/>
              <a:pathLst>
                <a:path w="1753234" h="1946275">
                  <a:moveTo>
                    <a:pt x="194729" y="1946162"/>
                  </a:moveTo>
                  <a:lnTo>
                    <a:pt x="0" y="1751433"/>
                  </a:lnTo>
                  <a:lnTo>
                    <a:pt x="1752996" y="0"/>
                  </a:lnTo>
                  <a:lnTo>
                    <a:pt x="1752996" y="386504"/>
                  </a:lnTo>
                  <a:lnTo>
                    <a:pt x="194729" y="1946162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/>
          <p:cNvGrpSpPr/>
          <p:nvPr/>
        </p:nvGrpSpPr>
        <p:grpSpPr>
          <a:xfrm>
            <a:off x="0" y="4062768"/>
            <a:ext cx="4617085" cy="6224270"/>
            <a:chOff x="0" y="4062768"/>
            <a:chExt cx="4617085" cy="6224270"/>
          </a:xfrm>
        </p:grpSpPr>
        <p:sp>
          <p:nvSpPr>
            <p:cNvPr id="7" name="object 7"/>
            <p:cNvSpPr/>
            <p:nvPr/>
          </p:nvSpPr>
          <p:spPr>
            <a:xfrm>
              <a:off x="0" y="6801868"/>
              <a:ext cx="4617085" cy="3485515"/>
            </a:xfrm>
            <a:custGeom>
              <a:avLst/>
              <a:gdLst/>
              <a:ahLst/>
              <a:cxnLst/>
              <a:rect l="l" t="t" r="r" b="b"/>
              <a:pathLst>
                <a:path w="4617085" h="3485515">
                  <a:moveTo>
                    <a:pt x="4354488" y="3485131"/>
                  </a:moveTo>
                  <a:lnTo>
                    <a:pt x="0" y="3485131"/>
                  </a:lnTo>
                  <a:lnTo>
                    <a:pt x="0" y="1391804"/>
                  </a:lnTo>
                  <a:lnTo>
                    <a:pt x="1392344" y="0"/>
                  </a:lnTo>
                  <a:lnTo>
                    <a:pt x="4616557" y="3222961"/>
                  </a:lnTo>
                  <a:lnTo>
                    <a:pt x="4354488" y="348513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0" y="4062768"/>
              <a:ext cx="1925955" cy="3851910"/>
            </a:xfrm>
            <a:custGeom>
              <a:avLst/>
              <a:gdLst/>
              <a:ahLst/>
              <a:cxnLst/>
              <a:rect l="l" t="t" r="r" b="b"/>
              <a:pathLst>
                <a:path w="1925955" h="3851909">
                  <a:moveTo>
                    <a:pt x="0" y="3851849"/>
                  </a:moveTo>
                  <a:lnTo>
                    <a:pt x="0" y="0"/>
                  </a:lnTo>
                  <a:lnTo>
                    <a:pt x="1925924" y="1925924"/>
                  </a:lnTo>
                  <a:lnTo>
                    <a:pt x="0" y="385184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5224737" y="2409722"/>
            <a:ext cx="4396740" cy="9626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210">
                <a:latin typeface="SimSun"/>
                <a:cs typeface="SimSun"/>
              </a:rPr>
              <a:t>Introduction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3666271" y="4075922"/>
            <a:ext cx="5956935" cy="4142104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r" marL="12700" marR="5080" indent="829310">
              <a:lnSpc>
                <a:spcPct val="100099"/>
              </a:lnSpc>
              <a:spcBef>
                <a:spcPts val="95"/>
              </a:spcBef>
            </a:pP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7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7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9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55">
                <a:solidFill>
                  <a:srgbClr val="FFFFFF"/>
                </a:solidFill>
                <a:latin typeface="Trebuchet MS"/>
                <a:cs typeface="Trebuchet MS"/>
              </a:rPr>
              <a:t>ﬁ</a:t>
            </a:r>
            <a:r>
              <a:rPr dirty="0" sz="2700" spc="-17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75">
                <a:solidFill>
                  <a:srgbClr val="FFFFFF"/>
                </a:solidFill>
                <a:latin typeface="Trebuchet MS"/>
                <a:cs typeface="Trebuchet MS"/>
              </a:rPr>
              <a:t>t 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9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18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425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9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120">
                <a:solidFill>
                  <a:srgbClr val="FFFFFF"/>
                </a:solidFill>
                <a:latin typeface="Trebuchet MS"/>
                <a:cs typeface="Trebuchet MS"/>
              </a:rPr>
              <a:t>c  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oo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-14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1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ss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395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40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75">
                <a:solidFill>
                  <a:srgbClr val="FFFFFF"/>
                </a:solidFill>
                <a:latin typeface="Trebuchet MS"/>
                <a:cs typeface="Trebuchet MS"/>
              </a:rPr>
              <a:t>e  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14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9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q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8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2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15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9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700" spc="-18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75">
                <a:solidFill>
                  <a:srgbClr val="FFFFFF"/>
                </a:solidFill>
                <a:latin typeface="Trebuchet MS"/>
                <a:cs typeface="Trebuchet MS"/>
              </a:rPr>
              <a:t>t 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8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375">
                <a:solidFill>
                  <a:srgbClr val="FFFFFF"/>
                </a:solidFill>
                <a:latin typeface="Trebuchet MS"/>
                <a:cs typeface="Trebuchet MS"/>
              </a:rPr>
              <a:t>,  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9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14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1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9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8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2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2700" spc="-75">
                <a:solidFill>
                  <a:srgbClr val="FFFFFF"/>
                </a:solidFill>
                <a:latin typeface="Trebuchet MS"/>
                <a:cs typeface="Trebuchet MS"/>
              </a:rPr>
              <a:t>e  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9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395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r>
              <a:rPr dirty="0" sz="2700" spc="-2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-18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390">
                <a:solidFill>
                  <a:srgbClr val="FFFFFF"/>
                </a:solidFill>
                <a:latin typeface="Trebuchet MS"/>
                <a:cs typeface="Trebuchet MS"/>
              </a:rPr>
              <a:t>j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70">
                <a:solidFill>
                  <a:srgbClr val="FFFFFF"/>
                </a:solidFill>
                <a:latin typeface="Trebuchet MS"/>
                <a:cs typeface="Trebuchet MS"/>
              </a:rPr>
              <a:t>o  </a:t>
            </a:r>
            <a:r>
              <a:rPr dirty="0" sz="2700" spc="-13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35">
                <a:solidFill>
                  <a:srgbClr val="FFFFFF"/>
                </a:solidFill>
                <a:latin typeface="Trebuchet MS"/>
                <a:cs typeface="Trebuchet MS"/>
              </a:rPr>
              <a:t>x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18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2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14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70">
                <a:solidFill>
                  <a:srgbClr val="FFFFFF"/>
                </a:solidFill>
                <a:latin typeface="Trebuchet MS"/>
                <a:cs typeface="Trebuchet MS"/>
              </a:rPr>
              <a:t>g 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9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14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14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pp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17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75">
                <a:solidFill>
                  <a:srgbClr val="FFFFFF"/>
                </a:solidFill>
                <a:latin typeface="Trebuchet MS"/>
                <a:cs typeface="Trebuchet MS"/>
              </a:rPr>
              <a:t>t 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9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40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-2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395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5610044" y="3735822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92749" y="3321653"/>
            <a:ext cx="6372126" cy="637212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640787" y="0"/>
            <a:ext cx="5647690" cy="5734685"/>
            <a:chOff x="12640787" y="0"/>
            <a:chExt cx="5647690" cy="5734685"/>
          </a:xfrm>
        </p:grpSpPr>
        <p:sp>
          <p:nvSpPr>
            <p:cNvPr id="3" name="object 3"/>
            <p:cNvSpPr/>
            <p:nvPr/>
          </p:nvSpPr>
          <p:spPr>
            <a:xfrm>
              <a:off x="16373135" y="2795251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201425" y="2938873"/>
                  </a:moveTo>
                  <a:lnTo>
                    <a:pt x="0" y="1738312"/>
                  </a:lnTo>
                  <a:lnTo>
                    <a:pt x="1739563" y="0"/>
                  </a:lnTo>
                  <a:lnTo>
                    <a:pt x="1914865" y="175176"/>
                  </a:lnTo>
                  <a:lnTo>
                    <a:pt x="1914865" y="2225946"/>
                  </a:lnTo>
                  <a:lnTo>
                    <a:pt x="1201425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2640780" y="0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19" y="2890304"/>
                  </a:moveTo>
                  <a:lnTo>
                    <a:pt x="4936274" y="2257501"/>
                  </a:lnTo>
                  <a:lnTo>
                    <a:pt x="3196717" y="3995813"/>
                  </a:lnTo>
                  <a:lnTo>
                    <a:pt x="3827462" y="4628616"/>
                  </a:lnTo>
                  <a:lnTo>
                    <a:pt x="5567019" y="2890304"/>
                  </a:lnTo>
                  <a:close/>
                </a:path>
                <a:path w="5647690" h="4629150">
                  <a:moveTo>
                    <a:pt x="5647220" y="0"/>
                  </a:moveTo>
                  <a:lnTo>
                    <a:pt x="0" y="0"/>
                  </a:lnTo>
                  <a:lnTo>
                    <a:pt x="3075927" y="3075927"/>
                  </a:lnTo>
                  <a:lnTo>
                    <a:pt x="5647220" y="504647"/>
                  </a:lnTo>
                  <a:lnTo>
                    <a:pt x="5647220" y="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/>
          <p:nvPr/>
        </p:nvSpPr>
        <p:spPr>
          <a:xfrm>
            <a:off x="15062500" y="6675000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5499" y="3611999"/>
                </a:moveTo>
                <a:lnTo>
                  <a:pt x="386687" y="3611999"/>
                </a:lnTo>
                <a:lnTo>
                  <a:pt x="0" y="3225462"/>
                </a:lnTo>
                <a:lnTo>
                  <a:pt x="3224211" y="0"/>
                </a:lnTo>
                <a:lnTo>
                  <a:pt x="3225499" y="1287"/>
                </a:lnTo>
                <a:lnTo>
                  <a:pt x="3225499" y="361199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6" name="object 6"/>
          <p:cNvGrpSpPr/>
          <p:nvPr/>
        </p:nvGrpSpPr>
        <p:grpSpPr>
          <a:xfrm>
            <a:off x="11605456" y="815620"/>
            <a:ext cx="6682740" cy="8823325"/>
            <a:chOff x="11605456" y="815620"/>
            <a:chExt cx="6682740" cy="8823325"/>
          </a:xfrm>
        </p:grpSpPr>
        <p:sp>
          <p:nvSpPr>
            <p:cNvPr id="7" name="object 7"/>
            <p:cNvSpPr/>
            <p:nvPr/>
          </p:nvSpPr>
          <p:spPr>
            <a:xfrm>
              <a:off x="15857502" y="815620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194729" y="2622730"/>
                  </a:moveTo>
                  <a:lnTo>
                    <a:pt x="0" y="2430496"/>
                  </a:lnTo>
                  <a:lnTo>
                    <a:pt x="2430496" y="0"/>
                  </a:lnTo>
                  <a:lnTo>
                    <a:pt x="2430496" y="386963"/>
                  </a:lnTo>
                  <a:lnTo>
                    <a:pt x="194729" y="262273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56" y="3266261"/>
              <a:ext cx="6372127" cy="6372127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7365498" y="1243038"/>
            <a:ext cx="2997200" cy="7797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950" spc="-390"/>
              <a:t>M</a:t>
            </a:r>
            <a:r>
              <a:rPr dirty="0" sz="4950" spc="-330"/>
              <a:t>o</a:t>
            </a:r>
            <a:r>
              <a:rPr dirty="0" sz="4950" spc="-165"/>
              <a:t>t</a:t>
            </a:r>
            <a:r>
              <a:rPr dirty="0" sz="4950" spc="-20"/>
              <a:t>i</a:t>
            </a:r>
            <a:r>
              <a:rPr dirty="0" sz="4950" spc="-425"/>
              <a:t>v</a:t>
            </a:r>
            <a:r>
              <a:rPr dirty="0" sz="4950" spc="-409"/>
              <a:t>a</a:t>
            </a:r>
            <a:r>
              <a:rPr dirty="0" sz="4950" spc="-165"/>
              <a:t>t</a:t>
            </a:r>
            <a:r>
              <a:rPr dirty="0" sz="4950" spc="25"/>
              <a:t>i</a:t>
            </a:r>
            <a:r>
              <a:rPr dirty="0" sz="4950" spc="-290"/>
              <a:t>on</a:t>
            </a:r>
            <a:endParaRPr sz="4950"/>
          </a:p>
        </p:txBody>
      </p:sp>
      <p:sp>
        <p:nvSpPr>
          <p:cNvPr id="10" name="object 10"/>
          <p:cNvSpPr txBox="1"/>
          <p:nvPr/>
        </p:nvSpPr>
        <p:spPr>
          <a:xfrm>
            <a:off x="3995649" y="2976063"/>
            <a:ext cx="6353175" cy="518033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r" marL="12700" marR="5080" indent="240665">
              <a:lnSpc>
                <a:spcPct val="100800"/>
              </a:lnSpc>
              <a:spcBef>
                <a:spcPts val="95"/>
              </a:spcBef>
            </a:pPr>
            <a:r>
              <a:rPr dirty="0" sz="3050" spc="-5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4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-15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4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5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-45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dirty="0" sz="3050" spc="-17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4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-4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35">
                <a:solidFill>
                  <a:srgbClr val="FFFFFF"/>
                </a:solidFill>
                <a:latin typeface="Trebuchet MS"/>
                <a:cs typeface="Trebuchet MS"/>
              </a:rPr>
              <a:t>s  </a:t>
            </a:r>
            <a:r>
              <a:rPr dirty="0" sz="305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-8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5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4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-475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12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305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-17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3050" spc="-5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5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3050" spc="-20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45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ee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3050" spc="-80">
                <a:solidFill>
                  <a:srgbClr val="FFFFFF"/>
                </a:solidFill>
                <a:latin typeface="Trebuchet MS"/>
                <a:cs typeface="Trebuchet MS"/>
              </a:rPr>
              <a:t>e  </a:t>
            </a:r>
            <a:r>
              <a:rPr dirty="0" sz="3050" spc="-45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-17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3050">
                <a:solidFill>
                  <a:srgbClr val="FFFFFF"/>
                </a:solidFill>
                <a:latin typeface="Trebuchet MS"/>
                <a:cs typeface="Trebuchet MS"/>
              </a:rPr>
              <a:t>k</a:t>
            </a:r>
            <a:r>
              <a:rPr dirty="0" sz="3050" spc="-45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-8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'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21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3050" spc="2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114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-130">
                <a:solidFill>
                  <a:srgbClr val="FFFFFF"/>
                </a:solidFill>
                <a:latin typeface="Trebuchet MS"/>
                <a:cs typeface="Trebuchet MS"/>
              </a:rPr>
              <a:t>r  </a:t>
            </a:r>
            <a:r>
              <a:rPr dirty="0" sz="3050" spc="-21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5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305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44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9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35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15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27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3050" spc="-475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4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80">
                <a:solidFill>
                  <a:srgbClr val="FFFFFF"/>
                </a:solidFill>
                <a:latin typeface="Trebuchet MS"/>
                <a:cs typeface="Trebuchet MS"/>
              </a:rPr>
              <a:t>t  t</a:t>
            </a:r>
            <a:r>
              <a:rPr dirty="0" sz="305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3050" spc="-20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-8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4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4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21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5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90">
                <a:solidFill>
                  <a:srgbClr val="FFFFFF"/>
                </a:solidFill>
                <a:latin typeface="Trebuchet MS"/>
                <a:cs typeface="Trebuchet MS"/>
              </a:rPr>
              <a:t>o  </a:t>
            </a:r>
            <a:r>
              <a:rPr dirty="0" sz="3050" spc="-17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305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ll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12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-15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oo</a:t>
            </a:r>
            <a:r>
              <a:rPr dirty="0" sz="3050" spc="-4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-8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ll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-75">
                <a:solidFill>
                  <a:srgbClr val="FFFFFF"/>
                </a:solidFill>
                <a:latin typeface="Trebuchet MS"/>
                <a:cs typeface="Trebuchet MS"/>
              </a:rPr>
              <a:t>f  </a:t>
            </a:r>
            <a:r>
              <a:rPr dirty="0" sz="3050" spc="-10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3050" spc="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-17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3050" spc="-20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ss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21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-5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3050" spc="-44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5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35">
                <a:solidFill>
                  <a:srgbClr val="FFFFFF"/>
                </a:solidFill>
                <a:latin typeface="Trebuchet MS"/>
                <a:cs typeface="Trebuchet MS"/>
              </a:rPr>
              <a:t>s  </a:t>
            </a:r>
            <a:r>
              <a:rPr dirty="0" sz="3050" spc="-21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13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50">
                <a:solidFill>
                  <a:srgbClr val="FFFFFF"/>
                </a:solidFill>
                <a:latin typeface="Trebuchet MS"/>
                <a:cs typeface="Trebuchet MS"/>
              </a:rPr>
              <a:t>x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-5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305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4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3050" spc="-20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-430">
                <a:solidFill>
                  <a:srgbClr val="FFFFFF"/>
                </a:solidFill>
                <a:latin typeface="Trebuchet MS"/>
                <a:cs typeface="Trebuchet MS"/>
              </a:rPr>
              <a:t>j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17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475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114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-17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3050" spc="-5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4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10">
                <a:solidFill>
                  <a:srgbClr val="FFFFFF"/>
                </a:solidFill>
                <a:latin typeface="Trebuchet MS"/>
                <a:cs typeface="Trebuchet MS"/>
              </a:rPr>
              <a:t>n  </a:t>
            </a:r>
            <a:r>
              <a:rPr dirty="0" sz="3050" spc="-45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32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-4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75">
                <a:solidFill>
                  <a:srgbClr val="FFFFFF"/>
                </a:solidFill>
                <a:latin typeface="Trebuchet MS"/>
                <a:cs typeface="Trebuchet MS"/>
              </a:rPr>
              <a:t>ﬁ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5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90">
                <a:solidFill>
                  <a:srgbClr val="FFFFFF"/>
                </a:solidFill>
                <a:latin typeface="Trebuchet MS"/>
                <a:cs typeface="Trebuchet MS"/>
              </a:rPr>
              <a:t>g  </a:t>
            </a:r>
            <a:r>
              <a:rPr dirty="0" sz="3050" spc="47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-17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305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3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12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165">
                <a:solidFill>
                  <a:srgbClr val="FFFFFF"/>
                </a:solidFill>
                <a:latin typeface="Trebuchet MS"/>
                <a:cs typeface="Trebuchet MS"/>
              </a:rPr>
              <a:t>(</a:t>
            </a:r>
            <a:r>
              <a:rPr dirty="0" sz="3050" spc="47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3050" spc="-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)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4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32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ee</a:t>
            </a:r>
            <a:r>
              <a:rPr dirty="0" sz="3050" spc="-30">
                <a:solidFill>
                  <a:srgbClr val="FFFFFF"/>
                </a:solidFill>
                <a:latin typeface="Trebuchet MS"/>
                <a:cs typeface="Trebuchet MS"/>
              </a:rPr>
              <a:t>p  </a:t>
            </a:r>
            <a:r>
              <a:rPr dirty="0" sz="3050" spc="-3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12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3050" spc="-475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-80">
                <a:solidFill>
                  <a:srgbClr val="FFFFFF"/>
                </a:solidFill>
                <a:latin typeface="Trebuchet MS"/>
                <a:cs typeface="Trebuchet MS"/>
              </a:rPr>
              <a:t>k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21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12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44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endParaRPr sz="3050">
              <a:latin typeface="Trebuchet MS"/>
              <a:cs typeface="Trebuchet MS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6332874" y="2645488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2" name="object 12"/>
          <p:cNvGrpSpPr/>
          <p:nvPr/>
        </p:nvGrpSpPr>
        <p:grpSpPr>
          <a:xfrm>
            <a:off x="0" y="686057"/>
            <a:ext cx="3863975" cy="9601200"/>
            <a:chOff x="0" y="686057"/>
            <a:chExt cx="3863975" cy="9601200"/>
          </a:xfrm>
        </p:grpSpPr>
        <p:sp>
          <p:nvSpPr>
            <p:cNvPr id="13" name="object 13"/>
            <p:cNvSpPr/>
            <p:nvPr/>
          </p:nvSpPr>
          <p:spPr>
            <a:xfrm>
              <a:off x="0" y="686057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5860291"/>
                  </a:moveTo>
                  <a:lnTo>
                    <a:pt x="0" y="0"/>
                  </a:lnTo>
                  <a:lnTo>
                    <a:pt x="2930145" y="2929009"/>
                  </a:lnTo>
                  <a:lnTo>
                    <a:pt x="0" y="586029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0" y="6216954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3018028" y="4070045"/>
                  </a:moveTo>
                  <a:lnTo>
                    <a:pt x="0" y="4070045"/>
                  </a:lnTo>
                  <a:lnTo>
                    <a:pt x="0" y="639648"/>
                  </a:lnTo>
                  <a:lnTo>
                    <a:pt x="639648" y="0"/>
                  </a:lnTo>
                  <a:lnTo>
                    <a:pt x="3863861" y="3224212"/>
                  </a:lnTo>
                  <a:lnTo>
                    <a:pt x="3018028" y="4070045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827410" y="2669063"/>
                </a:moveTo>
                <a:lnTo>
                  <a:pt x="0" y="1841653"/>
                </a:lnTo>
                <a:lnTo>
                  <a:pt x="0" y="19848"/>
                </a:lnTo>
                <a:lnTo>
                  <a:pt x="19848" y="0"/>
                </a:lnTo>
                <a:lnTo>
                  <a:pt x="1634971" y="0"/>
                </a:lnTo>
                <a:lnTo>
                  <a:pt x="2565721" y="930749"/>
                </a:lnTo>
                <a:lnTo>
                  <a:pt x="827410" y="2669063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7548245" cy="10287000"/>
            <a:chOff x="0" y="0"/>
            <a:chExt cx="7548245" cy="10287000"/>
          </a:xfrm>
        </p:grpSpPr>
        <p:sp>
          <p:nvSpPr>
            <p:cNvPr id="4" name="object 4"/>
            <p:cNvSpPr/>
            <p:nvPr/>
          </p:nvSpPr>
          <p:spPr>
            <a:xfrm>
              <a:off x="989096" y="6364934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5750840" y="3922066"/>
                  </a:moveTo>
                  <a:lnTo>
                    <a:pt x="698124" y="3922066"/>
                  </a:lnTo>
                  <a:lnTo>
                    <a:pt x="0" y="3224211"/>
                  </a:lnTo>
                  <a:lnTo>
                    <a:pt x="3225461" y="0"/>
                  </a:lnTo>
                  <a:lnTo>
                    <a:pt x="6448424" y="3224211"/>
                  </a:lnTo>
                  <a:lnTo>
                    <a:pt x="5750840" y="3922066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0" y="2994934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5" y="6448424"/>
                  </a:moveTo>
                  <a:lnTo>
                    <a:pt x="0" y="5622928"/>
                  </a:lnTo>
                  <a:lnTo>
                    <a:pt x="0" y="826135"/>
                  </a:lnTo>
                  <a:lnTo>
                    <a:pt x="825815" y="0"/>
                  </a:lnTo>
                  <a:lnTo>
                    <a:pt x="4050028" y="3225462"/>
                  </a:lnTo>
                  <a:lnTo>
                    <a:pt x="825815" y="644842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5794" y="0"/>
              <a:ext cx="6372127" cy="6049466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615449" y="1353342"/>
            <a:ext cx="2084070" cy="9626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125">
                <a:latin typeface="SimSun"/>
                <a:cs typeface="SimSun"/>
              </a:rPr>
              <a:t>S</a:t>
            </a:r>
            <a:r>
              <a:rPr dirty="0" spc="-80">
                <a:latin typeface="SimSun"/>
                <a:cs typeface="SimSun"/>
              </a:rPr>
              <a:t>c</a:t>
            </a:r>
            <a:r>
              <a:rPr dirty="0" spc="210">
                <a:latin typeface="SimSun"/>
                <a:cs typeface="SimSun"/>
              </a:rPr>
              <a:t>o</a:t>
            </a:r>
            <a:r>
              <a:rPr dirty="0" spc="509">
                <a:latin typeface="SimSun"/>
                <a:cs typeface="SimSun"/>
              </a:rPr>
              <a:t>p</a:t>
            </a:r>
            <a:r>
              <a:rPr dirty="0" spc="40">
                <a:latin typeface="SimSun"/>
                <a:cs typeface="SimSun"/>
              </a:rPr>
              <a:t>e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8620349" y="3309827"/>
            <a:ext cx="5584825" cy="190373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317500" indent="-305435">
              <a:lnSpc>
                <a:spcPct val="100000"/>
              </a:lnSpc>
              <a:spcBef>
                <a:spcPts val="125"/>
              </a:spcBef>
              <a:buAutoNum type="arabicPeriod"/>
              <a:tabLst>
                <a:tab pos="318135" algn="l"/>
              </a:tabLst>
            </a:pPr>
            <a:r>
              <a:rPr dirty="0" sz="3050" spc="30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3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ll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17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4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7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nn</a:t>
            </a:r>
            <a:r>
              <a:rPr dirty="0" sz="3050" spc="11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endParaRPr sz="3050">
              <a:latin typeface="Trebuchet MS"/>
              <a:cs typeface="Trebuchet MS"/>
            </a:endParaRPr>
          </a:p>
          <a:p>
            <a:pPr marL="378460" indent="-366395">
              <a:lnSpc>
                <a:spcPct val="100000"/>
              </a:lnSpc>
              <a:spcBef>
                <a:spcPts val="15"/>
              </a:spcBef>
              <a:buAutoNum type="arabicPeriod"/>
              <a:tabLst>
                <a:tab pos="379095" algn="l"/>
              </a:tabLst>
            </a:pPr>
            <a:r>
              <a:rPr dirty="0" sz="3050" spc="7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3050" spc="12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3050" spc="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4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15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-4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3050" spc="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endParaRPr sz="3050">
              <a:latin typeface="Trebuchet MS"/>
              <a:cs typeface="Trebuchet MS"/>
            </a:endParaRPr>
          </a:p>
          <a:p>
            <a:pPr marL="366395" indent="-354330">
              <a:lnSpc>
                <a:spcPct val="100000"/>
              </a:lnSpc>
              <a:spcBef>
                <a:spcPts val="15"/>
              </a:spcBef>
              <a:buAutoNum type="arabicPeriod"/>
              <a:tabLst>
                <a:tab pos="367030" algn="l"/>
              </a:tabLst>
            </a:pPr>
            <a:r>
              <a:rPr dirty="0" sz="3050" spc="32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32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17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endParaRPr sz="3050">
              <a:latin typeface="Trebuchet MS"/>
              <a:cs typeface="Trebuchet MS"/>
            </a:endParaRPr>
          </a:p>
          <a:p>
            <a:pPr marL="412750" indent="-400685">
              <a:lnSpc>
                <a:spcPct val="100000"/>
              </a:lnSpc>
              <a:spcBef>
                <a:spcPts val="90"/>
              </a:spcBef>
              <a:buAutoNum type="arabicPeriod"/>
              <a:tabLst>
                <a:tab pos="413384" algn="l"/>
              </a:tabLst>
            </a:pPr>
            <a:r>
              <a:rPr dirty="0" sz="3050" spc="445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-4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05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3050" spc="-2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31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17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12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050" spc="-4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-21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-4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0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0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050" spc="-18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050" spc="12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05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endParaRPr sz="3050">
              <a:latin typeface="Trebuchet MS"/>
              <a:cs typeface="Trebuchet MS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8588499" y="2830477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4" y="95249"/>
                </a:moveTo>
                <a:lnTo>
                  <a:pt x="0" y="95249"/>
                </a:lnTo>
                <a:lnTo>
                  <a:pt x="0" y="0"/>
                </a:lnTo>
                <a:lnTo>
                  <a:pt x="3571874" y="0"/>
                </a:lnTo>
                <a:lnTo>
                  <a:pt x="35718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289187" y="0"/>
            <a:ext cx="3388360" cy="1694180"/>
          </a:xfrm>
          <a:custGeom>
            <a:avLst/>
            <a:gdLst/>
            <a:ahLst/>
            <a:cxnLst/>
            <a:rect l="l" t="t" r="r" b="b"/>
            <a:pathLst>
              <a:path w="3388359" h="1694180">
                <a:moveTo>
                  <a:pt x="1694124" y="1694124"/>
                </a:moveTo>
                <a:lnTo>
                  <a:pt x="0" y="0"/>
                </a:lnTo>
                <a:lnTo>
                  <a:pt x="3388249" y="0"/>
                </a:lnTo>
                <a:lnTo>
                  <a:pt x="1694124" y="1694124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0" y="3157499"/>
            <a:ext cx="1786889" cy="3476625"/>
            <a:chOff x="0" y="3157499"/>
            <a:chExt cx="1786889" cy="3476625"/>
          </a:xfrm>
        </p:grpSpPr>
        <p:sp>
          <p:nvSpPr>
            <p:cNvPr id="4" name="object 4"/>
            <p:cNvSpPr/>
            <p:nvPr/>
          </p:nvSpPr>
          <p:spPr>
            <a:xfrm>
              <a:off x="0" y="3695250"/>
              <a:ext cx="1786889" cy="2939415"/>
            </a:xfrm>
            <a:custGeom>
              <a:avLst/>
              <a:gdLst/>
              <a:ahLst/>
              <a:cxnLst/>
              <a:rect l="l" t="t" r="r" b="b"/>
              <a:pathLst>
                <a:path w="1786889" h="2939415">
                  <a:moveTo>
                    <a:pt x="48312" y="2938873"/>
                  </a:moveTo>
                  <a:lnTo>
                    <a:pt x="0" y="2890560"/>
                  </a:lnTo>
                  <a:lnTo>
                    <a:pt x="0" y="586063"/>
                  </a:lnTo>
                  <a:lnTo>
                    <a:pt x="586063" y="0"/>
                  </a:lnTo>
                  <a:lnTo>
                    <a:pt x="1786624" y="1200560"/>
                  </a:lnTo>
                  <a:lnTo>
                    <a:pt x="48312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0" y="3157499"/>
              <a:ext cx="681355" cy="1314450"/>
            </a:xfrm>
            <a:custGeom>
              <a:avLst/>
              <a:gdLst/>
              <a:ahLst/>
              <a:cxnLst/>
              <a:rect l="l" t="t" r="r" b="b"/>
              <a:pathLst>
                <a:path w="681355" h="1314450">
                  <a:moveTo>
                    <a:pt x="0" y="1313904"/>
                  </a:moveTo>
                  <a:lnTo>
                    <a:pt x="0" y="48312"/>
                  </a:lnTo>
                  <a:lnTo>
                    <a:pt x="48312" y="0"/>
                  </a:lnTo>
                  <a:lnTo>
                    <a:pt x="681108" y="632795"/>
                  </a:lnTo>
                  <a:lnTo>
                    <a:pt x="0" y="131390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/>
          <p:cNvGrpSpPr/>
          <p:nvPr/>
        </p:nvGrpSpPr>
        <p:grpSpPr>
          <a:xfrm>
            <a:off x="0" y="0"/>
            <a:ext cx="8515985" cy="10287000"/>
            <a:chOff x="0" y="0"/>
            <a:chExt cx="8515985" cy="10287000"/>
          </a:xfrm>
        </p:grpSpPr>
        <p:sp>
          <p:nvSpPr>
            <p:cNvPr id="7" name="object 7"/>
            <p:cNvSpPr/>
            <p:nvPr/>
          </p:nvSpPr>
          <p:spPr>
            <a:xfrm>
              <a:off x="2067500" y="1714999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6448425"/>
                  </a:moveTo>
                  <a:lnTo>
                    <a:pt x="0" y="3225462"/>
                  </a:lnTo>
                  <a:lnTo>
                    <a:pt x="3224212" y="0"/>
                  </a:lnTo>
                  <a:lnTo>
                    <a:pt x="6448424" y="3225462"/>
                  </a:lnTo>
                  <a:lnTo>
                    <a:pt x="3224212" y="6448425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5477500" y="5512500"/>
              <a:ext cx="2990850" cy="2990850"/>
            </a:xfrm>
            <a:custGeom>
              <a:avLst/>
              <a:gdLst/>
              <a:ahLst/>
              <a:cxnLst/>
              <a:rect l="l" t="t" r="r" b="b"/>
              <a:pathLst>
                <a:path w="2990850" h="2990850">
                  <a:moveTo>
                    <a:pt x="194729" y="2990850"/>
                  </a:moveTo>
                  <a:lnTo>
                    <a:pt x="0" y="2796120"/>
                  </a:lnTo>
                  <a:lnTo>
                    <a:pt x="2798616" y="0"/>
                  </a:lnTo>
                  <a:lnTo>
                    <a:pt x="2990850" y="192233"/>
                  </a:lnTo>
                  <a:lnTo>
                    <a:pt x="194729" y="299085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232015"/>
              <a:ext cx="5320567" cy="505498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4753499" cy="4615558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3956685">
              <a:lnSpc>
                <a:spcPct val="100000"/>
              </a:lnSpc>
              <a:spcBef>
                <a:spcPts val="100"/>
              </a:spcBef>
            </a:pPr>
            <a:r>
              <a:rPr dirty="0" spc="-390"/>
              <a:t>Objective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9489224" y="3016316"/>
            <a:ext cx="6891020" cy="208470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099"/>
              </a:lnSpc>
              <a:spcBef>
                <a:spcPts val="95"/>
              </a:spcBef>
            </a:pPr>
            <a:r>
              <a:rPr dirty="0" sz="270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-14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14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1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dirty="0" sz="2700" spc="-390">
                <a:solidFill>
                  <a:srgbClr val="FFFFFF"/>
                </a:solidFill>
                <a:latin typeface="Trebuchet MS"/>
                <a:cs typeface="Trebuchet MS"/>
              </a:rPr>
              <a:t>j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2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8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8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-14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27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75">
                <a:solidFill>
                  <a:srgbClr val="FFFFFF"/>
                </a:solidFill>
                <a:latin typeface="Trebuchet MS"/>
                <a:cs typeface="Trebuchet MS"/>
              </a:rPr>
              <a:t>e  </a:t>
            </a:r>
            <a:r>
              <a:rPr dirty="0" sz="2700" spc="-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55">
                <a:solidFill>
                  <a:srgbClr val="FFFFFF"/>
                </a:solidFill>
                <a:latin typeface="Trebuchet MS"/>
                <a:cs typeface="Trebuchet MS"/>
              </a:rPr>
              <a:t>ﬁ</a:t>
            </a:r>
            <a:r>
              <a:rPr dirty="0" sz="2700" spc="-17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-18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390">
                <a:solidFill>
                  <a:srgbClr val="FFFFFF"/>
                </a:solidFill>
                <a:latin typeface="Trebuchet MS"/>
                <a:cs typeface="Trebuchet MS"/>
              </a:rPr>
              <a:t>j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8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35">
                <a:solidFill>
                  <a:srgbClr val="FFFFFF"/>
                </a:solidFill>
                <a:latin typeface="Trebuchet MS"/>
                <a:cs typeface="Trebuchet MS"/>
              </a:rPr>
              <a:t>d  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8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700" spc="55">
                <a:solidFill>
                  <a:srgbClr val="FFFFFF"/>
                </a:solidFill>
                <a:latin typeface="Trebuchet MS"/>
                <a:cs typeface="Trebuchet MS"/>
              </a:rPr>
              <a:t>ﬁ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18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60">
                <a:solidFill>
                  <a:srgbClr val="FFFFFF"/>
                </a:solidFill>
                <a:latin typeface="Trebuchet MS"/>
                <a:cs typeface="Trebuchet MS"/>
              </a:rPr>
              <a:t>-</a:t>
            </a:r>
            <a:r>
              <a:rPr dirty="0" sz="2700" spc="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60">
                <a:solidFill>
                  <a:srgbClr val="FFFFFF"/>
                </a:solidFill>
                <a:latin typeface="Trebuchet MS"/>
                <a:cs typeface="Trebuchet MS"/>
              </a:rPr>
              <a:t>-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15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8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1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75">
                <a:solidFill>
                  <a:srgbClr val="FFFFFF"/>
                </a:solidFill>
                <a:latin typeface="Trebuchet MS"/>
                <a:cs typeface="Trebuchet MS"/>
              </a:rPr>
              <a:t>t  </a:t>
            </a:r>
            <a:r>
              <a:rPr dirty="0" sz="2700" spc="-18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60">
                <a:solidFill>
                  <a:srgbClr val="FFFFFF"/>
                </a:solidFill>
                <a:latin typeface="Trebuchet MS"/>
                <a:cs typeface="Trebuchet MS"/>
              </a:rPr>
              <a:t>z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9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75">
                <a:solidFill>
                  <a:srgbClr val="FFFFFF"/>
                </a:solidFill>
                <a:latin typeface="Trebuchet MS"/>
                <a:cs typeface="Trebuchet MS"/>
              </a:rPr>
              <a:t>t  </a:t>
            </a:r>
            <a:r>
              <a:rPr dirty="0" sz="2700" spc="8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8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395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9447299" y="2656741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4" y="95249"/>
                </a:moveTo>
                <a:lnTo>
                  <a:pt x="0" y="95249"/>
                </a:lnTo>
                <a:lnTo>
                  <a:pt x="0" y="0"/>
                </a:lnTo>
                <a:lnTo>
                  <a:pt x="3571874" y="0"/>
                </a:lnTo>
                <a:lnTo>
                  <a:pt x="35718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371777" y="0"/>
            <a:ext cx="3476625" cy="1929764"/>
            <a:chOff x="11371777" y="0"/>
            <a:chExt cx="3476625" cy="1929764"/>
          </a:xfrm>
        </p:grpSpPr>
        <p:sp>
          <p:nvSpPr>
            <p:cNvPr id="3" name="object 3"/>
            <p:cNvSpPr/>
            <p:nvPr/>
          </p:nvSpPr>
          <p:spPr>
            <a:xfrm>
              <a:off x="11907027" y="0"/>
              <a:ext cx="2941955" cy="1929764"/>
            </a:xfrm>
            <a:custGeom>
              <a:avLst/>
              <a:gdLst/>
              <a:ahLst/>
              <a:cxnLst/>
              <a:rect l="l" t="t" r="r" b="b"/>
              <a:pathLst>
                <a:path w="2941955" h="1929764">
                  <a:moveTo>
                    <a:pt x="1203062" y="1929681"/>
                  </a:moveTo>
                  <a:lnTo>
                    <a:pt x="0" y="729120"/>
                  </a:lnTo>
                  <a:lnTo>
                    <a:pt x="729120" y="0"/>
                  </a:lnTo>
                  <a:lnTo>
                    <a:pt x="2749607" y="0"/>
                  </a:lnTo>
                  <a:lnTo>
                    <a:pt x="2941374" y="191367"/>
                  </a:lnTo>
                  <a:lnTo>
                    <a:pt x="1203062" y="192968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1371777" y="0"/>
              <a:ext cx="1454785" cy="824230"/>
            </a:xfrm>
            <a:custGeom>
              <a:avLst/>
              <a:gdLst/>
              <a:ahLst/>
              <a:cxnLst/>
              <a:rect l="l" t="t" r="r" b="b"/>
              <a:pathLst>
                <a:path w="1454784" h="824230">
                  <a:moveTo>
                    <a:pt x="630294" y="824164"/>
                  </a:moveTo>
                  <a:lnTo>
                    <a:pt x="0" y="191368"/>
                  </a:lnTo>
                  <a:lnTo>
                    <a:pt x="191368" y="0"/>
                  </a:lnTo>
                  <a:lnTo>
                    <a:pt x="1454459" y="0"/>
                  </a:lnTo>
                  <a:lnTo>
                    <a:pt x="630294" y="82416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5" name="object 5"/>
          <p:cNvGrpSpPr/>
          <p:nvPr/>
        </p:nvGrpSpPr>
        <p:grpSpPr>
          <a:xfrm>
            <a:off x="0" y="0"/>
            <a:ext cx="6746875" cy="7459345"/>
            <a:chOff x="0" y="0"/>
            <a:chExt cx="6746875" cy="7459345"/>
          </a:xfrm>
        </p:grpSpPr>
        <p:sp>
          <p:nvSpPr>
            <p:cNvPr id="6" name="object 6"/>
            <p:cNvSpPr/>
            <p:nvPr/>
          </p:nvSpPr>
          <p:spPr>
            <a:xfrm>
              <a:off x="5334277" y="0"/>
              <a:ext cx="1412240" cy="1219200"/>
            </a:xfrm>
            <a:custGeom>
              <a:avLst/>
              <a:gdLst/>
              <a:ahLst/>
              <a:cxnLst/>
              <a:rect l="l" t="t" r="r" b="b"/>
              <a:pathLst>
                <a:path w="1412240" h="1219200">
                  <a:moveTo>
                    <a:pt x="192233" y="1218907"/>
                  </a:moveTo>
                  <a:lnTo>
                    <a:pt x="0" y="1026674"/>
                  </a:lnTo>
                  <a:lnTo>
                    <a:pt x="1025758" y="0"/>
                  </a:lnTo>
                  <a:lnTo>
                    <a:pt x="1412229" y="0"/>
                  </a:lnTo>
                  <a:lnTo>
                    <a:pt x="192233" y="1218907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2881776" y="605557"/>
              <a:ext cx="3476625" cy="3476625"/>
            </a:xfrm>
            <a:custGeom>
              <a:avLst/>
              <a:gdLst/>
              <a:ahLst/>
              <a:cxnLst/>
              <a:rect l="l" t="t" r="r" b="b"/>
              <a:pathLst>
                <a:path w="3476625" h="3476625">
                  <a:moveTo>
                    <a:pt x="1739562" y="3476624"/>
                  </a:moveTo>
                  <a:lnTo>
                    <a:pt x="0" y="1738312"/>
                  </a:lnTo>
                  <a:lnTo>
                    <a:pt x="1739562" y="0"/>
                  </a:lnTo>
                  <a:lnTo>
                    <a:pt x="3476624" y="1738312"/>
                  </a:lnTo>
                  <a:lnTo>
                    <a:pt x="1739562" y="3476624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0" y="1010557"/>
              <a:ext cx="4470400" cy="6448425"/>
            </a:xfrm>
            <a:custGeom>
              <a:avLst/>
              <a:gdLst/>
              <a:ahLst/>
              <a:cxnLst/>
              <a:rect l="l" t="t" r="r" b="b"/>
              <a:pathLst>
                <a:path w="4470400" h="6448425">
                  <a:moveTo>
                    <a:pt x="1247239" y="6448424"/>
                  </a:moveTo>
                  <a:lnTo>
                    <a:pt x="0" y="5202151"/>
                  </a:lnTo>
                  <a:lnTo>
                    <a:pt x="0" y="1247239"/>
                  </a:lnTo>
                  <a:lnTo>
                    <a:pt x="1247239" y="0"/>
                  </a:lnTo>
                  <a:lnTo>
                    <a:pt x="4470201" y="3225462"/>
                  </a:lnTo>
                  <a:lnTo>
                    <a:pt x="1247239" y="644842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/>
          <p:cNvSpPr/>
          <p:nvPr/>
        </p:nvSpPr>
        <p:spPr>
          <a:xfrm>
            <a:off x="13284277" y="0"/>
            <a:ext cx="5003800" cy="5329555"/>
          </a:xfrm>
          <a:custGeom>
            <a:avLst/>
            <a:gdLst/>
            <a:ahLst/>
            <a:cxnLst/>
            <a:rect l="l" t="t" r="r" b="b"/>
            <a:pathLst>
              <a:path w="5003800" h="5329555">
                <a:moveTo>
                  <a:pt x="3225462" y="5328981"/>
                </a:moveTo>
                <a:lnTo>
                  <a:pt x="0" y="2103519"/>
                </a:lnTo>
                <a:lnTo>
                  <a:pt x="2105151" y="0"/>
                </a:lnTo>
                <a:lnTo>
                  <a:pt x="4344904" y="0"/>
                </a:lnTo>
                <a:lnTo>
                  <a:pt x="5003721" y="658816"/>
                </a:lnTo>
                <a:lnTo>
                  <a:pt x="5003721" y="3549342"/>
                </a:lnTo>
                <a:lnTo>
                  <a:pt x="3225462" y="5328981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566167" y="0"/>
            <a:ext cx="4335145" cy="2166620"/>
          </a:xfrm>
          <a:custGeom>
            <a:avLst/>
            <a:gdLst/>
            <a:ahLst/>
            <a:cxnLst/>
            <a:rect l="l" t="t" r="r" b="b"/>
            <a:pathLst>
              <a:path w="4335145" h="2166620">
                <a:moveTo>
                  <a:pt x="2167321" y="2166481"/>
                </a:moveTo>
                <a:lnTo>
                  <a:pt x="0" y="0"/>
                </a:lnTo>
                <a:lnTo>
                  <a:pt x="4334643" y="0"/>
                </a:lnTo>
                <a:lnTo>
                  <a:pt x="2167321" y="2166481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/>
          <p:nvPr/>
        </p:nvSpPr>
        <p:spPr>
          <a:xfrm>
            <a:off x="4128379" y="4276802"/>
            <a:ext cx="10014585" cy="2479040"/>
          </a:xfrm>
          <a:prstGeom prst="rect">
            <a:avLst/>
          </a:prstGeom>
        </p:spPr>
        <p:txBody>
          <a:bodyPr wrap="square" lIns="0" tIns="7620" rIns="0" bIns="0" rtlCol="0" vert="horz">
            <a:spAutoFit/>
          </a:bodyPr>
          <a:lstStyle/>
          <a:p>
            <a:pPr marL="433705" marR="203200" indent="-222885">
              <a:lnSpc>
                <a:spcPct val="101600"/>
              </a:lnSpc>
              <a:spcBef>
                <a:spcPts val="60"/>
              </a:spcBef>
              <a:buAutoNum type="arabicPeriod"/>
              <a:tabLst>
                <a:tab pos="531495" algn="l"/>
              </a:tabLst>
            </a:pPr>
            <a:r>
              <a:rPr dirty="0" sz="3200" spc="1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20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200" spc="35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dirty="0" sz="3200" spc="-229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45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3200" spc="-22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32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2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20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200" spc="-229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3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200" spc="-35">
                <a:solidFill>
                  <a:srgbClr val="FFFFFF"/>
                </a:solidFill>
                <a:latin typeface="Trebuchet MS"/>
                <a:cs typeface="Trebuchet MS"/>
              </a:rPr>
              <a:t>se</a:t>
            </a:r>
            <a:r>
              <a:rPr dirty="0" sz="32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200" spc="-35">
                <a:solidFill>
                  <a:srgbClr val="FFFFFF"/>
                </a:solidFill>
                <a:latin typeface="Trebuchet MS"/>
                <a:cs typeface="Trebuchet MS"/>
              </a:rPr>
              <a:t>se</a:t>
            </a:r>
            <a:r>
              <a:rPr dirty="0" sz="320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200" spc="-229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31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2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20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2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200" spc="-35">
                <a:solidFill>
                  <a:srgbClr val="FFFFFF"/>
                </a:solidFill>
                <a:latin typeface="Trebuchet MS"/>
                <a:cs typeface="Trebuchet MS"/>
              </a:rPr>
              <a:t>se</a:t>
            </a:r>
            <a:r>
              <a:rPr dirty="0" sz="320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200" spc="-5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200" spc="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32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200" spc="12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320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200" spc="-229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4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2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20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2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20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20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20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200" spc="-229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22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3200" spc="13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2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20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2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2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2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200" spc="90">
                <a:solidFill>
                  <a:srgbClr val="FFFFFF"/>
                </a:solidFill>
                <a:latin typeface="Trebuchet MS"/>
                <a:cs typeface="Trebuchet MS"/>
              </a:rPr>
              <a:t>g  </a:t>
            </a:r>
            <a:r>
              <a:rPr dirty="0" sz="3200" spc="-110">
                <a:solidFill>
                  <a:srgbClr val="FFFFFF"/>
                </a:solidFill>
                <a:latin typeface="Trebuchet MS"/>
                <a:cs typeface="Trebuchet MS"/>
              </a:rPr>
              <a:t>different</a:t>
            </a:r>
            <a:r>
              <a:rPr dirty="0" sz="3200" spc="-229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65">
                <a:solidFill>
                  <a:srgbClr val="FFFFFF"/>
                </a:solidFill>
                <a:latin typeface="Trebuchet MS"/>
                <a:cs typeface="Trebuchet MS"/>
              </a:rPr>
              <a:t>healthy</a:t>
            </a:r>
            <a:r>
              <a:rPr dirty="0" sz="3200" spc="-2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35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dirty="0" sz="3200" spc="-2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55">
                <a:solidFill>
                  <a:srgbClr val="FFFFFF"/>
                </a:solidFill>
                <a:latin typeface="Trebuchet MS"/>
                <a:cs typeface="Trebuchet MS"/>
              </a:rPr>
              <a:t>unhealthy</a:t>
            </a:r>
            <a:r>
              <a:rPr dirty="0" sz="3200" spc="-2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75">
                <a:solidFill>
                  <a:srgbClr val="FFFFFF"/>
                </a:solidFill>
                <a:latin typeface="Trebuchet MS"/>
                <a:cs typeface="Trebuchet MS"/>
              </a:rPr>
              <a:t>crop</a:t>
            </a:r>
            <a:r>
              <a:rPr dirty="0" sz="3200" spc="-2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40">
                <a:solidFill>
                  <a:srgbClr val="FFFFFF"/>
                </a:solidFill>
                <a:latin typeface="Trebuchet MS"/>
                <a:cs typeface="Trebuchet MS"/>
              </a:rPr>
              <a:t>leaves.</a:t>
            </a:r>
            <a:r>
              <a:rPr dirty="0" sz="3200" spc="-2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85">
                <a:solidFill>
                  <a:srgbClr val="FFFFFF"/>
                </a:solidFill>
                <a:latin typeface="Trebuchet MS"/>
                <a:cs typeface="Trebuchet MS"/>
              </a:rPr>
              <a:t>-</a:t>
            </a:r>
            <a:r>
              <a:rPr dirty="0" sz="3200" spc="-2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5">
                <a:solidFill>
                  <a:srgbClr val="FFFFFF"/>
                </a:solidFill>
                <a:latin typeface="Trebuchet MS"/>
                <a:cs typeface="Trebuchet MS"/>
              </a:rPr>
              <a:t>Kaggle</a:t>
            </a:r>
            <a:endParaRPr sz="3200">
              <a:latin typeface="Trebuchet MS"/>
              <a:cs typeface="Trebuchet MS"/>
            </a:endParaRPr>
          </a:p>
          <a:p>
            <a:pPr marL="396875" marR="5080" indent="-396875">
              <a:lnSpc>
                <a:spcPts val="3900"/>
              </a:lnSpc>
              <a:spcBef>
                <a:spcPts val="65"/>
              </a:spcBef>
              <a:buAutoNum type="arabicPeriod"/>
              <a:tabLst>
                <a:tab pos="396875" algn="l"/>
              </a:tabLst>
            </a:pPr>
            <a:r>
              <a:rPr dirty="0" sz="3200" spc="-45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3200" spc="-22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32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2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20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200" spc="3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200" spc="13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200" spc="-18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3200" spc="-385">
                <a:solidFill>
                  <a:srgbClr val="FFFFFF"/>
                </a:solidFill>
                <a:latin typeface="Trebuchet MS"/>
                <a:cs typeface="Trebuchet MS"/>
              </a:rPr>
              <a:t>:</a:t>
            </a:r>
            <a:r>
              <a:rPr dirty="0" sz="3200" spc="7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200" spc="31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2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20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2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200" spc="-35">
                <a:solidFill>
                  <a:srgbClr val="FFFFFF"/>
                </a:solidFill>
                <a:latin typeface="Trebuchet MS"/>
                <a:cs typeface="Trebuchet MS"/>
              </a:rPr>
              <a:t>se</a:t>
            </a:r>
            <a:r>
              <a:rPr dirty="0" sz="320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200" spc="-12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3200" spc="13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200" spc="-16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3200" spc="4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200" spc="-5">
                <a:solidFill>
                  <a:srgbClr val="FFFFFF"/>
                </a:solidFill>
                <a:latin typeface="Trebuchet MS"/>
                <a:cs typeface="Trebuchet MS"/>
              </a:rPr>
              <a:t>su</a:t>
            </a:r>
            <a:r>
              <a:rPr dirty="0" sz="32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200" spc="-22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3200" spc="-45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3200" spc="-22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32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2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20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200" spc="3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20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20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2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320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3200" spc="-13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200" spc="3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320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200" spc="-11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20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3200" spc="-18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320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3200" spc="-19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3200" spc="13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32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3200" spc="-229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85">
                <a:solidFill>
                  <a:srgbClr val="FFFFFF"/>
                </a:solidFill>
                <a:latin typeface="Trebuchet MS"/>
                <a:cs typeface="Trebuchet MS"/>
              </a:rPr>
              <a:t>-</a:t>
            </a:r>
            <a:r>
              <a:rPr dirty="0" sz="3200" spc="-229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55">
                <a:solidFill>
                  <a:srgbClr val="FFFFFF"/>
                </a:solidFill>
                <a:latin typeface="Trebuchet MS"/>
                <a:cs typeface="Trebuchet MS"/>
              </a:rPr>
              <a:t>II</a:t>
            </a:r>
            <a:r>
              <a:rPr dirty="0" sz="3200" spc="-70">
                <a:solidFill>
                  <a:srgbClr val="FFFFFF"/>
                </a:solidFill>
                <a:latin typeface="Trebuchet MS"/>
                <a:cs typeface="Trebuchet MS"/>
              </a:rPr>
              <a:t>T  </a:t>
            </a:r>
            <a:r>
              <a:rPr dirty="0" sz="3200" spc="-125">
                <a:solidFill>
                  <a:srgbClr val="FFFFFF"/>
                </a:solidFill>
                <a:latin typeface="Trebuchet MS"/>
                <a:cs typeface="Trebuchet MS"/>
              </a:rPr>
              <a:t>Gujarat</a:t>
            </a:r>
            <a:endParaRPr sz="3200">
              <a:latin typeface="Trebuchet MS"/>
              <a:cs typeface="Trebuchet MS"/>
            </a:endParaRPr>
          </a:p>
          <a:p>
            <a:pPr marL="663575" indent="-371475">
              <a:lnSpc>
                <a:spcPts val="3685"/>
              </a:lnSpc>
              <a:buAutoNum type="arabicPeriod"/>
              <a:tabLst>
                <a:tab pos="664210" algn="l"/>
              </a:tabLst>
            </a:pPr>
            <a:r>
              <a:rPr dirty="0" sz="3200" spc="-85">
                <a:solidFill>
                  <a:srgbClr val="FFFFFF"/>
                </a:solidFill>
                <a:latin typeface="Trebuchet MS"/>
                <a:cs typeface="Trebuchet MS"/>
              </a:rPr>
              <a:t>Plant</a:t>
            </a:r>
            <a:r>
              <a:rPr dirty="0" sz="3200" spc="-229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65">
                <a:solidFill>
                  <a:srgbClr val="FFFFFF"/>
                </a:solidFill>
                <a:latin typeface="Trebuchet MS"/>
                <a:cs typeface="Trebuchet MS"/>
              </a:rPr>
              <a:t>disease</a:t>
            </a:r>
            <a:r>
              <a:rPr dirty="0" sz="3200" spc="-2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80">
                <a:solidFill>
                  <a:srgbClr val="FFFFFF"/>
                </a:solidFill>
                <a:latin typeface="Trebuchet MS"/>
                <a:cs typeface="Trebuchet MS"/>
              </a:rPr>
              <a:t>detection</a:t>
            </a:r>
            <a:r>
              <a:rPr dirty="0" sz="3200" spc="-229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rebuchet MS"/>
                <a:cs typeface="Trebuchet MS"/>
              </a:rPr>
              <a:t>using</a:t>
            </a:r>
            <a:r>
              <a:rPr dirty="0" sz="3200" spc="-2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135">
                <a:solidFill>
                  <a:srgbClr val="FFFFFF"/>
                </a:solidFill>
                <a:latin typeface="Trebuchet MS"/>
                <a:cs typeface="Trebuchet MS"/>
              </a:rPr>
              <a:t>CNN</a:t>
            </a:r>
            <a:r>
              <a:rPr dirty="0" sz="3200" spc="-229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85">
                <a:solidFill>
                  <a:srgbClr val="FFFFFF"/>
                </a:solidFill>
                <a:latin typeface="Trebuchet MS"/>
                <a:cs typeface="Trebuchet MS"/>
              </a:rPr>
              <a:t>-</a:t>
            </a:r>
            <a:r>
              <a:rPr dirty="0" sz="3200" spc="-2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70">
                <a:solidFill>
                  <a:srgbClr val="FFFFFF"/>
                </a:solidFill>
                <a:latin typeface="Trebuchet MS"/>
                <a:cs typeface="Trebuchet MS"/>
              </a:rPr>
              <a:t>IIT</a:t>
            </a:r>
            <a:r>
              <a:rPr dirty="0" sz="3200" spc="-22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200" spc="-35">
                <a:solidFill>
                  <a:srgbClr val="FFFFFF"/>
                </a:solidFill>
                <a:latin typeface="Trebuchet MS"/>
                <a:cs typeface="Trebuchet MS"/>
              </a:rPr>
              <a:t>Gandhinagar</a:t>
            </a:r>
            <a:endParaRPr sz="3200">
              <a:latin typeface="Trebuchet MS"/>
              <a:cs typeface="Trebuchet MS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6836888" y="2381736"/>
            <a:ext cx="3926204" cy="108839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6950" spc="790">
                <a:latin typeface="SimSun"/>
                <a:cs typeface="SimSun"/>
              </a:rPr>
              <a:t>R</a:t>
            </a:r>
            <a:r>
              <a:rPr dirty="0" sz="6950" spc="30">
                <a:latin typeface="SimSun"/>
                <a:cs typeface="SimSun"/>
              </a:rPr>
              <a:t>e</a:t>
            </a:r>
            <a:r>
              <a:rPr dirty="0" sz="6950" spc="-1170">
                <a:latin typeface="SimSun"/>
                <a:cs typeface="SimSun"/>
              </a:rPr>
              <a:t>f</a:t>
            </a:r>
            <a:r>
              <a:rPr dirty="0" sz="6950" spc="60">
                <a:latin typeface="SimSun"/>
                <a:cs typeface="SimSun"/>
              </a:rPr>
              <a:t>e</a:t>
            </a:r>
            <a:r>
              <a:rPr dirty="0" sz="6950" spc="-400">
                <a:latin typeface="SimSun"/>
                <a:cs typeface="SimSun"/>
              </a:rPr>
              <a:t>r</a:t>
            </a:r>
            <a:r>
              <a:rPr dirty="0" sz="6950" spc="555">
                <a:latin typeface="SimSun"/>
                <a:cs typeface="SimSun"/>
              </a:rPr>
              <a:t>n</a:t>
            </a:r>
            <a:r>
              <a:rPr dirty="0" sz="6950" spc="-75">
                <a:latin typeface="SimSun"/>
                <a:cs typeface="SimSun"/>
              </a:rPr>
              <a:t>c</a:t>
            </a:r>
            <a:r>
              <a:rPr dirty="0" sz="6950" spc="60">
                <a:latin typeface="SimSun"/>
                <a:cs typeface="SimSun"/>
              </a:rPr>
              <a:t>e</a:t>
            </a:r>
            <a:r>
              <a:rPr dirty="0" sz="6950" spc="-434">
                <a:latin typeface="SimSun"/>
                <a:cs typeface="SimSun"/>
              </a:rPr>
              <a:t>s</a:t>
            </a:r>
            <a:endParaRPr sz="6950">
              <a:latin typeface="SimSun"/>
              <a:cs typeface="SimSun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7179468" y="3993494"/>
            <a:ext cx="3914775" cy="95250"/>
          </a:xfrm>
          <a:custGeom>
            <a:avLst/>
            <a:gdLst/>
            <a:ahLst/>
            <a:cxnLst/>
            <a:rect l="l" t="t" r="r" b="b"/>
            <a:pathLst>
              <a:path w="3914775" h="95250">
                <a:moveTo>
                  <a:pt x="3914774" y="95249"/>
                </a:moveTo>
                <a:lnTo>
                  <a:pt x="0" y="95249"/>
                </a:lnTo>
                <a:lnTo>
                  <a:pt x="0" y="0"/>
                </a:lnTo>
                <a:lnTo>
                  <a:pt x="3914774" y="0"/>
                </a:lnTo>
                <a:lnTo>
                  <a:pt x="39147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2183" y="5099529"/>
            <a:ext cx="8082280" cy="18770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150" spc="1540">
                <a:latin typeface="SimSun"/>
                <a:cs typeface="SimSun"/>
              </a:rPr>
              <a:t>T</a:t>
            </a:r>
            <a:r>
              <a:rPr dirty="0" sz="12150" spc="894">
                <a:latin typeface="SimSun"/>
                <a:cs typeface="SimSun"/>
              </a:rPr>
              <a:t>h</a:t>
            </a:r>
            <a:r>
              <a:rPr dirty="0" sz="12150" spc="190">
                <a:latin typeface="SimSun"/>
                <a:cs typeface="SimSun"/>
              </a:rPr>
              <a:t>a</a:t>
            </a:r>
            <a:r>
              <a:rPr dirty="0" sz="12150" spc="944">
                <a:latin typeface="SimSun"/>
                <a:cs typeface="SimSun"/>
              </a:rPr>
              <a:t>n</a:t>
            </a:r>
            <a:r>
              <a:rPr dirty="0" sz="12150" spc="994">
                <a:latin typeface="SimSun"/>
                <a:cs typeface="SimSun"/>
              </a:rPr>
              <a:t>k</a:t>
            </a:r>
            <a:r>
              <a:rPr dirty="0" sz="12150" spc="-3720">
                <a:latin typeface="SimSun"/>
                <a:cs typeface="SimSun"/>
              </a:rPr>
              <a:t> </a:t>
            </a:r>
            <a:r>
              <a:rPr dirty="0" sz="12150" spc="-114">
                <a:latin typeface="SimSun"/>
                <a:cs typeface="SimSun"/>
              </a:rPr>
              <a:t>Y</a:t>
            </a:r>
            <a:r>
              <a:rPr dirty="0" sz="12150" spc="495">
                <a:latin typeface="SimSun"/>
                <a:cs typeface="SimSun"/>
              </a:rPr>
              <a:t>o</a:t>
            </a:r>
            <a:r>
              <a:rPr dirty="0" sz="12150" spc="810">
                <a:latin typeface="SimSun"/>
                <a:cs typeface="SimSun"/>
              </a:rPr>
              <a:t>u</a:t>
            </a:r>
            <a:r>
              <a:rPr dirty="0" sz="12150" spc="-3429">
                <a:latin typeface="SimSun"/>
                <a:cs typeface="SimSun"/>
              </a:rPr>
              <a:t> </a:t>
            </a:r>
            <a:r>
              <a:rPr dirty="0" sz="12150" spc="-2030">
                <a:latin typeface="SimSun"/>
                <a:cs typeface="SimSun"/>
              </a:rPr>
              <a:t>!</a:t>
            </a:r>
            <a:endParaRPr sz="12150">
              <a:latin typeface="SimSun"/>
              <a:cs typeface="SimSun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477898" y="7750968"/>
            <a:ext cx="6029325" cy="95250"/>
          </a:xfrm>
          <a:custGeom>
            <a:avLst/>
            <a:gdLst/>
            <a:ahLst/>
            <a:cxnLst/>
            <a:rect l="l" t="t" r="r" b="b"/>
            <a:pathLst>
              <a:path w="6029325" h="95250">
                <a:moveTo>
                  <a:pt x="6029324" y="95249"/>
                </a:moveTo>
                <a:lnTo>
                  <a:pt x="0" y="95249"/>
                </a:lnTo>
                <a:lnTo>
                  <a:pt x="0" y="0"/>
                </a:lnTo>
                <a:lnTo>
                  <a:pt x="6029324" y="0"/>
                </a:lnTo>
                <a:lnTo>
                  <a:pt x="60293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2023-08-12T19:24:10Z</dcterms:created>
  <dcterms:modified xsi:type="dcterms:W3CDTF">2023-08-12T19:24:10Z</dcterms:modified>
</cp:coreProperties>
</file>